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0" r:id="rId4"/>
    <p:sldId id="271" r:id="rId5"/>
    <p:sldId id="262" r:id="rId6"/>
    <p:sldId id="272" r:id="rId7"/>
    <p:sldId id="274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3427B-1507-BB2E-59A6-54F0DF7B5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0C8AE-E130-3D4B-DCB8-37E40100A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7A89E6-D2B6-BC9D-D756-D4D5D5FA6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465A0-FD86-90B1-8F11-0EC52556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A51C73-ABDB-1A97-22FD-991CC64E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14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BCA67-E32E-E248-35C3-F2BDFE45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16B34E-EE2B-0022-F056-71B61B7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727AF-C30C-5EE4-4472-654845F8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89E17C-9E7E-552B-3C96-B18F78C2B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A39BC-A18A-53F6-8569-FDE581B7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99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6CA987-2799-12F2-0A25-6ADC947FC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12298-8A9D-87B0-8684-966F02E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B35C8-B054-141A-82A8-F53C1050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0F5BA-73C4-1318-14A6-F8706AD4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A7092-242E-1DDD-404D-9EC1342F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6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2E4C1-B8BB-2F33-4E68-AE656A54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E8126-8A4D-6682-CE4C-1C2EB1AD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A080F1-0B9F-062F-D593-4B474F62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A520C-A42B-57D3-9576-B931CDC6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435E-EE0B-5D21-5094-9AA64925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79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6568A-D4C2-FAF9-8CA0-392116CF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7B33DB-5F68-7BBF-9EFD-2B2CE565C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89E03-D799-2BCE-129A-F0E18251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0C6D2-0C57-557F-816C-305585390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558B7-654F-A879-67B8-35AAE0402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56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FBC0B-1004-5958-4974-9912BEF2D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A4C3FA-5F6D-FCF2-CBBB-3FFBC4F27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67ECC-4557-3784-5D36-858C5BA7B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549C85-7686-EFA0-2076-3668436D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A17171-D1ED-5E7B-2C79-8B3E76ED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8996E-8A3D-9381-A168-FFF50589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58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9BF79-0C66-554A-6B4F-59DD928BF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E66C2D-7066-DA23-8AAB-49F54D15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130F3-A3F8-C428-1CA3-0E833B05B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B4301-EC53-A488-FEF1-B9E7C6574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E70E70-8ACE-65D2-076C-640682FFB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D7108F-5698-329F-B541-3126E780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DE3FD-9967-697B-1ED4-D588094F3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B31BF-2357-9248-6CD3-2B0E58B2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55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92413-9D2F-5836-DCA5-F8AF3A3F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93B117-3CB8-35A7-C941-FD5930D7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C52FC3-E99E-A64F-35F7-023A2F76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412042-90E5-814D-B2F2-1CF256A7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7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4AFC09-4997-0DB7-A2BD-3071F437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7DBE47-B6EC-9A49-27BF-DD1E6D78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773F90-AE9A-ACB4-4744-FCB1B6A6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13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39179-9A0A-36DC-DC45-272A92CE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3EC9A-5E6D-EFB3-6EC5-A8E4EEFD0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195B3E-3BCD-5D05-D869-8A72AA95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7C838-2329-93F0-B3CC-55C11654A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29647-3FD2-A356-9334-56D1E556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1E9FE1-D955-BA14-F82E-1907C402A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52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A5B30-CD60-0FC7-9EDC-250F34FD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542B17-8D7F-1664-5268-C4882B4F5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ECC548-CA41-9867-5E52-47CFDA1EA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78355A-01E8-120F-4E37-6823BADA3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F23C68-8007-8B93-3D12-0985A048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F3C73-8DD5-131B-F54C-FEC7E718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25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CBE6EC-B5B8-06E6-46D3-AB1C5ED3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4B210F-4A19-533F-0CDB-E9D7CDC1C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8FD728-A274-21D5-1B53-58B04C171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15E95-3EBF-43A9-A284-202A7AA22F30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9B54E-6407-282A-BBAA-646CBF93B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18BAA-E763-E6BC-6080-7DA0AE482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wal1220/Adafruit_SSD1306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jpe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758F8-5EB7-BCB9-0F35-1E8C03317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69" y="1288750"/>
            <a:ext cx="9062174" cy="975771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Pharm Syrup Ultra Firmware</a:t>
            </a:r>
            <a:endParaRPr lang="ko-KR" altLang="en-US" sz="4000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FCB493D-0167-73C6-111A-7023E0B10AC8}"/>
              </a:ext>
            </a:extLst>
          </p:cNvPr>
          <p:cNvSpPr txBox="1">
            <a:spLocks/>
          </p:cNvSpPr>
          <p:nvPr/>
        </p:nvSpPr>
        <p:spPr>
          <a:xfrm>
            <a:off x="7992327" y="3987069"/>
            <a:ext cx="2489520" cy="1135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V1.4.0</a:t>
            </a:r>
          </a:p>
          <a:p>
            <a:r>
              <a:rPr lang="en-US" altLang="ko-KR" sz="3000"/>
              <a:t>25-07-11</a:t>
            </a:r>
            <a:endParaRPr lang="en-US" altLang="ko-KR" sz="3000" dirty="0"/>
          </a:p>
        </p:txBody>
      </p:sp>
    </p:spTree>
    <p:extLst>
      <p:ext uri="{BB962C8B-B14F-4D97-AF65-F5344CB8AC3E}">
        <p14:creationId xmlns:p14="http://schemas.microsoft.com/office/powerpoint/2010/main" val="2830232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5. Trouble Shooting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7DBFE7-2FFB-1F3A-7146-2D63E0BEEC32}"/>
              </a:ext>
            </a:extLst>
          </p:cNvPr>
          <p:cNvSpPr txBox="1"/>
          <p:nvPr/>
        </p:nvSpPr>
        <p:spPr>
          <a:xfrm>
            <a:off x="1140542" y="1415845"/>
            <a:ext cx="10923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LCD</a:t>
            </a:r>
            <a:r>
              <a:rPr lang="ko-KR" altLang="en-US" dirty="0"/>
              <a:t>가 이상하게 출력되는 경우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Adafruit_SSD1306.h</a:t>
            </a:r>
            <a:r>
              <a:rPr lang="ko-KR" altLang="en-US" dirty="0"/>
              <a:t>의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SSD1306_128_32 </a:t>
            </a:r>
            <a:r>
              <a:rPr lang="ko-KR" altLang="en-US" dirty="0"/>
              <a:t>주석 및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SSD1306_128_64</a:t>
            </a:r>
            <a:r>
              <a:rPr lang="ko-KR" altLang="en-US" dirty="0"/>
              <a:t>주석 해제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DB3189-A25E-ECD3-E28B-A4643BB02005}"/>
              </a:ext>
            </a:extLst>
          </p:cNvPr>
          <p:cNvGrpSpPr/>
          <p:nvPr/>
        </p:nvGrpSpPr>
        <p:grpSpPr>
          <a:xfrm>
            <a:off x="720629" y="2385867"/>
            <a:ext cx="4077269" cy="2086266"/>
            <a:chOff x="1068359" y="1963079"/>
            <a:chExt cx="4077269" cy="208626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E8549CD-A63D-42F6-0F8F-D413D460E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8359" y="1963079"/>
              <a:ext cx="4077269" cy="2086266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D5A6D61-2026-2557-18AD-498AA5EF2970}"/>
                </a:ext>
              </a:extLst>
            </p:cNvPr>
            <p:cNvSpPr/>
            <p:nvPr/>
          </p:nvSpPr>
          <p:spPr>
            <a:xfrm>
              <a:off x="2617921" y="3042255"/>
              <a:ext cx="1855756" cy="24953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5FFC56-DAA6-A721-25D1-7CE0F1BFE1F1}"/>
                </a:ext>
              </a:extLst>
            </p:cNvPr>
            <p:cNvSpPr txBox="1"/>
            <p:nvPr/>
          </p:nvSpPr>
          <p:spPr>
            <a:xfrm>
              <a:off x="2617921" y="3267417"/>
              <a:ext cx="128548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</a:rPr>
                <a:t>Ctrl + Click</a:t>
              </a:r>
              <a:endParaRPr lang="ko-KR" altLang="en-US" sz="15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1CEDE488-2AD5-5E3A-78AF-FDFDDCAF50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822"/>
          <a:stretch/>
        </p:blipFill>
        <p:spPr>
          <a:xfrm>
            <a:off x="6731979" y="2308518"/>
            <a:ext cx="4860254" cy="256258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C4C6E5-1540-4077-975C-5D5943D64BF9}"/>
              </a:ext>
            </a:extLst>
          </p:cNvPr>
          <p:cNvSpPr txBox="1"/>
          <p:nvPr/>
        </p:nvSpPr>
        <p:spPr>
          <a:xfrm>
            <a:off x="8194126" y="5100107"/>
            <a:ext cx="28769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>
                <a:solidFill>
                  <a:srgbClr val="FF0000"/>
                </a:solidFill>
              </a:rPr>
              <a:t>위의 사진처럼 코드를 수정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C7F942-E774-9BC4-0426-2D138ACE37F4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 </a:t>
            </a:r>
            <a:r>
              <a:rPr lang="ko-KR" altLang="en-US" b="1" dirty="0"/>
              <a:t>이후 버전에서는 </a:t>
            </a:r>
            <a:r>
              <a:rPr lang="en-US" altLang="ko-KR" b="1" dirty="0"/>
              <a:t>Adafruit_SSD1306.h </a:t>
            </a:r>
            <a:r>
              <a:rPr lang="ko-KR" altLang="en-US" b="1" dirty="0"/>
              <a:t>파일을 수정하실 필요가 없습니다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8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62C17-292D-A62B-8A53-4712048F3C67}"/>
              </a:ext>
            </a:extLst>
          </p:cNvPr>
          <p:cNvSpPr txBox="1"/>
          <p:nvPr/>
        </p:nvSpPr>
        <p:spPr>
          <a:xfrm>
            <a:off x="1140542" y="1415845"/>
            <a:ext cx="96454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약물명을 함께 전달 할 수 있도록 수정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(v1.1.0-&gt;v1.2.0)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약물의 가중치를 함께 전달할 수 있도록 수정</a:t>
            </a:r>
            <a:r>
              <a:rPr lang="en-US" altLang="ko-KR" dirty="0"/>
              <a:t>(30mL, </a:t>
            </a:r>
            <a:r>
              <a:rPr lang="ko-KR" altLang="en-US" dirty="0"/>
              <a:t>가중치 </a:t>
            </a:r>
            <a:r>
              <a:rPr lang="en-US" altLang="ko-KR" dirty="0"/>
              <a:t>1.1</a:t>
            </a:r>
            <a:r>
              <a:rPr lang="ko-KR" altLang="en-US" dirty="0"/>
              <a:t>인 경우 </a:t>
            </a:r>
            <a:r>
              <a:rPr lang="en-US" altLang="ko-KR" dirty="0"/>
              <a:t>33mL </a:t>
            </a:r>
            <a:r>
              <a:rPr lang="ko-KR" altLang="en-US" dirty="0" err="1"/>
              <a:t>토출</a:t>
            </a:r>
            <a:r>
              <a:rPr lang="en-US" altLang="ko-KR" dirty="0"/>
              <a:t>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,200,1.1</a:t>
            </a:r>
            <a:endParaRPr lang="en-US" altLang="ko-KR" dirty="0"/>
          </a:p>
          <a:p>
            <a:endParaRPr lang="ko-KR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GUI Test</a:t>
            </a:r>
            <a:r>
              <a:rPr lang="ko-KR" altLang="en-US" dirty="0"/>
              <a:t> </a:t>
            </a:r>
            <a:r>
              <a:rPr lang="en-US" altLang="ko-KR" dirty="0"/>
              <a:t>App </a:t>
            </a:r>
            <a:r>
              <a:rPr lang="ko-KR" altLang="en-US" dirty="0"/>
              <a:t>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약물명을 함께 전달 할 수 있도록 </a:t>
            </a:r>
            <a:r>
              <a:rPr lang="en-US" altLang="ko-KR" dirty="0"/>
              <a:t>Line Edit </a:t>
            </a:r>
            <a:r>
              <a:rPr lang="ko-KR" altLang="en-US" dirty="0"/>
              <a:t>추가</a:t>
            </a:r>
          </a:p>
        </p:txBody>
      </p:sp>
    </p:spTree>
    <p:extLst>
      <p:ext uri="{BB962C8B-B14F-4D97-AF65-F5344CB8AC3E}">
        <p14:creationId xmlns:p14="http://schemas.microsoft.com/office/powerpoint/2010/main" val="1836282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16E47-85A5-7119-3C2D-1254EFA0A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2ED515D8-34C1-FE76-90A8-612296EC99E9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89C53D-34EF-9ECC-9B04-E6C63D6AFED7}"/>
              </a:ext>
            </a:extLst>
          </p:cNvPr>
          <p:cNvSpPr txBox="1"/>
          <p:nvPr/>
        </p:nvSpPr>
        <p:spPr>
          <a:xfrm>
            <a:off x="1126474" y="733465"/>
            <a:ext cx="964544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Emergency Button </a:t>
            </a:r>
            <a:r>
              <a:rPr lang="ko-KR" altLang="en-US" dirty="0"/>
              <a:t>추가</a:t>
            </a:r>
            <a:r>
              <a:rPr lang="en-US" altLang="ko-KR" dirty="0"/>
              <a:t>, (v1.2.0-&gt;v1.2.1)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각 펌프당 </a:t>
            </a:r>
            <a:r>
              <a:rPr lang="en-US" altLang="ko-KR" dirty="0"/>
              <a:t>1</a:t>
            </a:r>
            <a:r>
              <a:rPr lang="ko-KR" altLang="en-US" dirty="0"/>
              <a:t>개씩 추가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동작 중 혹은 </a:t>
            </a:r>
            <a:r>
              <a:rPr lang="en-US" altLang="ko-KR" dirty="0"/>
              <a:t>‘SET’ </a:t>
            </a:r>
            <a:r>
              <a:rPr lang="ko-KR" altLang="en-US" dirty="0"/>
              <a:t>상태에서 정지버튼을 누르면</a:t>
            </a:r>
            <a:r>
              <a:rPr lang="en-US" altLang="ko-KR" dirty="0"/>
              <a:t>, </a:t>
            </a:r>
            <a:r>
              <a:rPr lang="ko-KR" altLang="en-US" dirty="0"/>
              <a:t>해당 펌프를 초기화함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en-US" altLang="ko-KR" dirty="0"/>
              <a:t>OLED </a:t>
            </a:r>
            <a:r>
              <a:rPr lang="ko-KR" altLang="en-US" dirty="0"/>
              <a:t>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 err="1"/>
              <a:t>조광형버튼</a:t>
            </a:r>
            <a:r>
              <a:rPr lang="ko-KR" altLang="en-US" dirty="0"/>
              <a:t> </a:t>
            </a:r>
            <a:r>
              <a:rPr lang="en-US" altLang="ko-KR" dirty="0"/>
              <a:t>OFF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환자 정보 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OLED Display </a:t>
            </a:r>
            <a:r>
              <a:rPr lang="ko-KR" altLang="en-US" dirty="0"/>
              <a:t>변경</a:t>
            </a:r>
            <a:r>
              <a:rPr lang="en-US" altLang="ko-KR" dirty="0"/>
              <a:t>(SSD1306 -&gt; SSD1309), (v1.2.0-&gt;v1.2.1)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Display </a:t>
            </a:r>
            <a:r>
              <a:rPr lang="ko-KR" altLang="en-US" dirty="0"/>
              <a:t>지원 라이브러리 변경</a:t>
            </a:r>
            <a:r>
              <a:rPr lang="en-US" altLang="ko-KR" dirty="0"/>
              <a:t>(SSD1306 Custom fork </a:t>
            </a:r>
            <a:r>
              <a:rPr lang="ko-KR" altLang="en-US" dirty="0"/>
              <a:t>기반 코드 수정</a:t>
            </a:r>
            <a:r>
              <a:rPr lang="en-US" altLang="ko-KR" dirty="0"/>
              <a:t>)</a:t>
            </a:r>
          </a:p>
          <a:p>
            <a:pPr marL="1257300" lvl="2" indent="-342900">
              <a:buAutoNum type="arabicPeriod"/>
            </a:pPr>
            <a:r>
              <a:rPr lang="en-US" altLang="ko-KR" dirty="0">
                <a:hlinkClick r:id="rId2"/>
              </a:rPr>
              <a:t>https://github.com/cwal1220/Adafruit_SSD1306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기존 코드와 회로도는 동일하게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갱신 속도 개선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출력 정보 변경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폰트 사이즈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ko-KR" altLang="en-US" dirty="0"/>
              <a:t>한글</a:t>
            </a:r>
            <a:r>
              <a:rPr lang="en-US" altLang="ko-KR" dirty="0"/>
              <a:t>: 16x16, </a:t>
            </a:r>
            <a:r>
              <a:rPr lang="ko-KR" altLang="en-US" dirty="0"/>
              <a:t>자간</a:t>
            </a:r>
            <a:r>
              <a:rPr lang="en-US" altLang="ko-KR" dirty="0"/>
              <a:t>16 -&gt; 32x32, </a:t>
            </a:r>
            <a:r>
              <a:rPr lang="ko-KR" altLang="en-US" dirty="0"/>
              <a:t>자간 </a:t>
            </a:r>
            <a:r>
              <a:rPr lang="en-US" altLang="ko-KR" dirty="0"/>
              <a:t>32</a:t>
            </a:r>
          </a:p>
          <a:p>
            <a:pPr marL="1714500" lvl="3" indent="-342900">
              <a:buAutoNum type="arabicPeriod"/>
            </a:pPr>
            <a:r>
              <a:rPr lang="ko-KR" altLang="en-US" dirty="0"/>
              <a:t>영문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: 8x16, </a:t>
            </a:r>
            <a:r>
              <a:rPr lang="ko-KR" altLang="en-US" dirty="0"/>
              <a:t>자간</a:t>
            </a:r>
            <a:r>
              <a:rPr lang="en-US" altLang="ko-KR" dirty="0"/>
              <a:t>8 -&gt; 16x32, </a:t>
            </a:r>
            <a:r>
              <a:rPr lang="ko-KR" altLang="en-US" dirty="0"/>
              <a:t>자간 </a:t>
            </a:r>
            <a:r>
              <a:rPr lang="en-US" altLang="ko-KR" dirty="0"/>
              <a:t>24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출력 내용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AS-IS: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 err="1"/>
              <a:t>약물명</a:t>
            </a:r>
            <a:r>
              <a:rPr lang="en-US" altLang="ko-KR" dirty="0"/>
              <a:t>,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TO-BE:</a:t>
            </a:r>
            <a:r>
              <a:rPr lang="ko-KR" altLang="en-US" dirty="0"/>
              <a:t>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용량만 출력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664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DAED8-67F2-75D5-6B58-B6CE9FFA0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D5B6BF91-FBEC-1C6F-634B-E5AC01CAA0AD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F2C20-A9D1-6097-81FD-0F718D963522}"/>
              </a:ext>
            </a:extLst>
          </p:cNvPr>
          <p:cNvSpPr txBox="1"/>
          <p:nvPr/>
        </p:nvSpPr>
        <p:spPr>
          <a:xfrm>
            <a:off x="1126474" y="733465"/>
            <a:ext cx="964544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모터 변경</a:t>
            </a:r>
            <a:r>
              <a:rPr lang="en-US" altLang="ko-KR" dirty="0"/>
              <a:t>: DC</a:t>
            </a:r>
            <a:r>
              <a:rPr lang="ko-KR" altLang="en-US" dirty="0"/>
              <a:t>모터</a:t>
            </a:r>
            <a:r>
              <a:rPr lang="en-US" altLang="ko-KR" dirty="0"/>
              <a:t>-&gt;</a:t>
            </a:r>
            <a:r>
              <a:rPr lang="ko-KR" altLang="en-US" dirty="0" err="1"/>
              <a:t>스탭퍼모터</a:t>
            </a:r>
            <a:r>
              <a:rPr lang="en-US" altLang="ko-KR" dirty="0"/>
              <a:t>(v1.2.1-&gt;</a:t>
            </a:r>
            <a:r>
              <a:rPr lang="en-US" altLang="ko-KR" b="1" dirty="0">
                <a:solidFill>
                  <a:srgbClr val="FF0000"/>
                </a:solidFill>
              </a:rPr>
              <a:t>v1.3.0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기존과 동일한 프로토콜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TB6600 </a:t>
            </a:r>
            <a:r>
              <a:rPr lang="ko-KR" altLang="en-US" dirty="0"/>
              <a:t>모터 드라이버 사용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스탭퍼</a:t>
            </a:r>
            <a:r>
              <a:rPr lang="ko-KR" altLang="en-US" dirty="0"/>
              <a:t> 모터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r>
              <a:rPr lang="en-US" altLang="ko-KR" dirty="0"/>
              <a:t>(v1.3.0 -&gt; </a:t>
            </a:r>
            <a:r>
              <a:rPr lang="en-US" altLang="ko-KR" b="1" dirty="0">
                <a:solidFill>
                  <a:srgbClr val="FF0000"/>
                </a:solidFill>
              </a:rPr>
              <a:t>v1.3.1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GPIO11</a:t>
            </a:r>
            <a:r>
              <a:rPr lang="ko-KR" altLang="en-US" dirty="0"/>
              <a:t>을 이용해 모든 모터의</a:t>
            </a:r>
            <a:r>
              <a:rPr lang="en-US" altLang="ko-KR" dirty="0"/>
              <a:t> Enable pin </a:t>
            </a:r>
            <a:r>
              <a:rPr lang="ko-KR" altLang="en-US" dirty="0"/>
              <a:t>제어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 err="1"/>
              <a:t>스탭퍼</a:t>
            </a:r>
            <a:r>
              <a:rPr lang="ko-KR" altLang="en-US" dirty="0"/>
              <a:t> 모터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r>
              <a:rPr lang="en-US" altLang="ko-KR" dirty="0"/>
              <a:t>(v1.3.1 -&gt; </a:t>
            </a:r>
            <a:r>
              <a:rPr lang="en-US" altLang="ko-KR" b="1" dirty="0">
                <a:solidFill>
                  <a:srgbClr val="FF0000"/>
                </a:solidFill>
              </a:rPr>
              <a:t>v1.3.2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릴레이를 통한 개별 모터의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GPIO 43~47</a:t>
            </a: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통신 프로토콜 변경</a:t>
            </a:r>
            <a:r>
              <a:rPr lang="en-US" altLang="ko-KR" dirty="0"/>
              <a:t>(v1.3.2 -&gt; </a:t>
            </a:r>
            <a:r>
              <a:rPr lang="en-US" altLang="ko-KR" b="1" dirty="0">
                <a:solidFill>
                  <a:srgbClr val="FF0000"/>
                </a:solidFill>
              </a:rPr>
              <a:t>v1.4.0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Serial </a:t>
            </a:r>
            <a:r>
              <a:rPr lang="ko-KR" altLang="en-US" dirty="0"/>
              <a:t>기반 프로토콜 </a:t>
            </a:r>
            <a:r>
              <a:rPr lang="en-US" altLang="ko-KR" dirty="0"/>
              <a:t>-&gt; RS485 </a:t>
            </a:r>
            <a:r>
              <a:rPr lang="ko-KR" altLang="en-US" dirty="0"/>
              <a:t>기반 </a:t>
            </a:r>
            <a:r>
              <a:rPr lang="en-US" altLang="ko-KR" dirty="0"/>
              <a:t>Modbus RTU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9023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</a:t>
            </a:r>
            <a:r>
              <a:rPr lang="ko-KR" altLang="en-US" sz="3000" dirty="0"/>
              <a:t>연결구성도</a:t>
            </a:r>
          </a:p>
        </p:txBody>
      </p:sp>
      <p:grpSp>
        <p:nvGrpSpPr>
          <p:cNvPr id="1443" name="그룹 1442">
            <a:extLst>
              <a:ext uri="{FF2B5EF4-FFF2-40B4-BE49-F238E27FC236}">
                <a16:creationId xmlns:a16="http://schemas.microsoft.com/office/drawing/2014/main" id="{46EDB7D4-BBE3-6748-BE7C-C66953E04C7B}"/>
              </a:ext>
            </a:extLst>
          </p:cNvPr>
          <p:cNvGrpSpPr/>
          <p:nvPr/>
        </p:nvGrpSpPr>
        <p:grpSpPr>
          <a:xfrm>
            <a:off x="1336399" y="1691783"/>
            <a:ext cx="4299165" cy="2189481"/>
            <a:chOff x="1508339" y="1685960"/>
            <a:chExt cx="4299165" cy="2189481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895CC78B-D7F4-BF68-642D-9EDB81A796FD}"/>
                </a:ext>
              </a:extLst>
            </p:cNvPr>
            <p:cNvGrpSpPr/>
            <p:nvPr/>
          </p:nvGrpSpPr>
          <p:grpSpPr>
            <a:xfrm>
              <a:off x="1508339" y="1685960"/>
              <a:ext cx="4299165" cy="2189481"/>
              <a:chOff x="1633057" y="4117908"/>
              <a:chExt cx="4299165" cy="2189481"/>
            </a:xfrm>
          </p:grpSpPr>
          <p:pic>
            <p:nvPicPr>
              <p:cNvPr id="2" name="Picture 2">
                <a:extLst>
                  <a:ext uri="{FF2B5EF4-FFF2-40B4-BE49-F238E27FC236}">
                    <a16:creationId xmlns:a16="http://schemas.microsoft.com/office/drawing/2014/main" id="{B8E5AD2D-1E0A-6A3C-1AFE-BD7677DEED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822" t="12222" b="11759"/>
              <a:stretch/>
            </p:blipFill>
            <p:spPr bwMode="auto">
              <a:xfrm>
                <a:off x="1633057" y="4117908"/>
                <a:ext cx="4299165" cy="21894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10A67876-0DD3-A128-E00D-C66063C2C0B2}"/>
                  </a:ext>
                </a:extLst>
              </p:cNvPr>
              <p:cNvSpPr/>
              <p:nvPr/>
            </p:nvSpPr>
            <p:spPr>
              <a:xfrm>
                <a:off x="2065683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1A8A6D54-B46D-A567-3E5D-5CB8A2E2B829}"/>
                  </a:ext>
                </a:extLst>
              </p:cNvPr>
              <p:cNvSpPr/>
              <p:nvPr/>
            </p:nvSpPr>
            <p:spPr>
              <a:xfrm>
                <a:off x="2172911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C9188E15-C23D-5F7F-CDF2-3C2155220391}"/>
                  </a:ext>
                </a:extLst>
              </p:cNvPr>
              <p:cNvSpPr/>
              <p:nvPr/>
            </p:nvSpPr>
            <p:spPr>
              <a:xfrm>
                <a:off x="2280139" y="4289424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1241DCE7-78F9-739A-2928-B16FF82A42A4}"/>
                  </a:ext>
                </a:extLst>
              </p:cNvPr>
              <p:cNvSpPr/>
              <p:nvPr/>
            </p:nvSpPr>
            <p:spPr>
              <a:xfrm>
                <a:off x="2387367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E4BDA910-96DD-BDAE-58C0-B2901FC11C0B}"/>
                  </a:ext>
                </a:extLst>
              </p:cNvPr>
              <p:cNvSpPr/>
              <p:nvPr/>
            </p:nvSpPr>
            <p:spPr>
              <a:xfrm>
                <a:off x="2495720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930E8EFD-6844-5902-1A5C-7A54B4FB6D79}"/>
                  </a:ext>
                </a:extLst>
              </p:cNvPr>
              <p:cNvSpPr/>
              <p:nvPr/>
            </p:nvSpPr>
            <p:spPr>
              <a:xfrm>
                <a:off x="2598648" y="4289422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9CD7F4D-89F6-6730-44C3-F3E6BF3E4FBD}"/>
                  </a:ext>
                </a:extLst>
              </p:cNvPr>
              <p:cNvSpPr/>
              <p:nvPr/>
            </p:nvSpPr>
            <p:spPr>
              <a:xfrm>
                <a:off x="2701576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F8B46F80-726E-EF3C-B828-D22B2856E394}"/>
                  </a:ext>
                </a:extLst>
              </p:cNvPr>
              <p:cNvSpPr/>
              <p:nvPr/>
            </p:nvSpPr>
            <p:spPr>
              <a:xfrm>
                <a:off x="2807679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267B96E-2D40-C4AF-335A-796D5FE7A83E}"/>
                  </a:ext>
                </a:extLst>
              </p:cNvPr>
              <p:cNvSpPr/>
              <p:nvPr/>
            </p:nvSpPr>
            <p:spPr>
              <a:xfrm>
                <a:off x="2917157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EAD8EC7B-AD22-9E46-66FA-2FE1027AF641}"/>
                  </a:ext>
                </a:extLst>
              </p:cNvPr>
              <p:cNvSpPr/>
              <p:nvPr/>
            </p:nvSpPr>
            <p:spPr>
              <a:xfrm>
                <a:off x="3018960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628558AF-4B5E-A4AA-05F1-C317753D240A}"/>
                  </a:ext>
                </a:extLst>
              </p:cNvPr>
              <p:cNvSpPr/>
              <p:nvPr/>
            </p:nvSpPr>
            <p:spPr>
              <a:xfrm>
                <a:off x="4878694" y="429306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E75613B6-60B8-FB02-43D0-1B2E3B3178ED}"/>
                  </a:ext>
                </a:extLst>
              </p:cNvPr>
              <p:cNvSpPr/>
              <p:nvPr/>
            </p:nvSpPr>
            <p:spPr>
              <a:xfrm>
                <a:off x="4993397" y="4292596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72F52E45-0645-C0F5-3750-DC2ACB63A25C}"/>
                  </a:ext>
                </a:extLst>
              </p:cNvPr>
              <p:cNvSpPr/>
              <p:nvPr/>
            </p:nvSpPr>
            <p:spPr>
              <a:xfrm>
                <a:off x="3214433" y="6086470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77906812-E099-2805-C23B-69A8DCA14FC6}"/>
                  </a:ext>
                </a:extLst>
              </p:cNvPr>
              <p:cNvSpPr/>
              <p:nvPr/>
            </p:nvSpPr>
            <p:spPr>
              <a:xfrm>
                <a:off x="3326423" y="6086475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13B3E5A-298A-4591-1E81-087E956D4C34}"/>
                  </a:ext>
                </a:extLst>
              </p:cNvPr>
              <p:cNvSpPr/>
              <p:nvPr/>
            </p:nvSpPr>
            <p:spPr>
              <a:xfrm>
                <a:off x="3436826" y="6086474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16883ACD-768F-E893-33CC-689CE1FED0F0}"/>
                  </a:ext>
                </a:extLst>
              </p:cNvPr>
              <p:cNvSpPr/>
              <p:nvPr/>
            </p:nvSpPr>
            <p:spPr>
              <a:xfrm>
                <a:off x="3550404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C2E50048-A11A-DD91-19A7-C1617DC8DD58}"/>
                  </a:ext>
                </a:extLst>
              </p:cNvPr>
              <p:cNvSpPr/>
              <p:nvPr/>
            </p:nvSpPr>
            <p:spPr>
              <a:xfrm>
                <a:off x="3649232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589DDD32-78FA-8A25-7E09-BFCF0652B4D5}"/>
                  </a:ext>
                </a:extLst>
              </p:cNvPr>
              <p:cNvSpPr/>
              <p:nvPr/>
            </p:nvSpPr>
            <p:spPr>
              <a:xfrm>
                <a:off x="3752160" y="6086472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51D762B-305B-9231-C6F9-0DFA185FA182}"/>
                  </a:ext>
                </a:extLst>
              </p:cNvPr>
              <p:cNvSpPr/>
              <p:nvPr/>
            </p:nvSpPr>
            <p:spPr>
              <a:xfrm>
                <a:off x="3864613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2C966BD-D79B-2254-86A4-14CA0D0E0E4A}"/>
                  </a:ext>
                </a:extLst>
              </p:cNvPr>
              <p:cNvSpPr/>
              <p:nvPr/>
            </p:nvSpPr>
            <p:spPr>
              <a:xfrm>
                <a:off x="3970716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438BEBC2-B92A-139C-67C9-E01874C7E76B}"/>
                  </a:ext>
                </a:extLst>
              </p:cNvPr>
              <p:cNvSpPr/>
              <p:nvPr/>
            </p:nvSpPr>
            <p:spPr>
              <a:xfrm>
                <a:off x="4080194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14699638-4C5B-F530-1D9A-E159E69A41B7}"/>
                  </a:ext>
                </a:extLst>
              </p:cNvPr>
              <p:cNvSpPr/>
              <p:nvPr/>
            </p:nvSpPr>
            <p:spPr>
              <a:xfrm>
                <a:off x="4181997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ADB5B3BF-58E3-3160-C2B3-FC8916582901}"/>
                  </a:ext>
                </a:extLst>
              </p:cNvPr>
              <p:cNvSpPr/>
              <p:nvPr/>
            </p:nvSpPr>
            <p:spPr>
              <a:xfrm>
                <a:off x="2021619" y="601391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E15EA89-068C-8797-0EC4-531BB0377183}"/>
                  </a:ext>
                </a:extLst>
              </p:cNvPr>
              <p:cNvSpPr/>
              <p:nvPr/>
            </p:nvSpPr>
            <p:spPr>
              <a:xfrm>
                <a:off x="2019964" y="606996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98DB3E3D-4482-F205-9970-48C4F327F67C}"/>
                  </a:ext>
                </a:extLst>
              </p:cNvPr>
              <p:cNvSpPr/>
              <p:nvPr/>
            </p:nvSpPr>
            <p:spPr>
              <a:xfrm>
                <a:off x="2020805" y="596502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D5CFD55F-549F-A951-929A-BC847A16B642}"/>
                  </a:ext>
                </a:extLst>
              </p:cNvPr>
              <p:cNvSpPr/>
              <p:nvPr/>
            </p:nvSpPr>
            <p:spPr>
              <a:xfrm>
                <a:off x="2019963" y="5905800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37" name="타원 1436">
              <a:extLst>
                <a:ext uri="{FF2B5EF4-FFF2-40B4-BE49-F238E27FC236}">
                  <a16:creationId xmlns:a16="http://schemas.microsoft.com/office/drawing/2014/main" id="{DA198708-6FFD-AED0-DE9A-6C38D6D0B7F0}"/>
                </a:ext>
              </a:extLst>
            </p:cNvPr>
            <p:cNvSpPr/>
            <p:nvPr/>
          </p:nvSpPr>
          <p:spPr>
            <a:xfrm>
              <a:off x="2185498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8" name="타원 1437">
              <a:extLst>
                <a:ext uri="{FF2B5EF4-FFF2-40B4-BE49-F238E27FC236}">
                  <a16:creationId xmlns:a16="http://schemas.microsoft.com/office/drawing/2014/main" id="{9E37ADB6-28D2-63D5-FC32-71CC9E1654CA}"/>
                </a:ext>
              </a:extLst>
            </p:cNvPr>
            <p:cNvSpPr/>
            <p:nvPr/>
          </p:nvSpPr>
          <p:spPr>
            <a:xfrm>
              <a:off x="2294776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9" name="타원 1438">
              <a:extLst>
                <a:ext uri="{FF2B5EF4-FFF2-40B4-BE49-F238E27FC236}">
                  <a16:creationId xmlns:a16="http://schemas.microsoft.com/office/drawing/2014/main" id="{AF237C11-86DA-A37A-99F4-2F07DFE49550}"/>
                </a:ext>
              </a:extLst>
            </p:cNvPr>
            <p:cNvSpPr/>
            <p:nvPr/>
          </p:nvSpPr>
          <p:spPr>
            <a:xfrm>
              <a:off x="2403784" y="3655320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0" name="타원 1439">
              <a:extLst>
                <a:ext uri="{FF2B5EF4-FFF2-40B4-BE49-F238E27FC236}">
                  <a16:creationId xmlns:a16="http://schemas.microsoft.com/office/drawing/2014/main" id="{C921AF91-4EFE-73C0-6484-0BE7FDFE5F1F}"/>
                </a:ext>
              </a:extLst>
            </p:cNvPr>
            <p:cNvSpPr/>
            <p:nvPr/>
          </p:nvSpPr>
          <p:spPr>
            <a:xfrm>
              <a:off x="2515924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1" name="타원 1440">
              <a:extLst>
                <a:ext uri="{FF2B5EF4-FFF2-40B4-BE49-F238E27FC236}">
                  <a16:creationId xmlns:a16="http://schemas.microsoft.com/office/drawing/2014/main" id="{0B3E2FC5-C06F-1ABC-996D-E4C67135DF50}"/>
                </a:ext>
              </a:extLst>
            </p:cNvPr>
            <p:cNvSpPr/>
            <p:nvPr/>
          </p:nvSpPr>
          <p:spPr>
            <a:xfrm>
              <a:off x="2630947" y="3654521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88" name="연결선: 꺾임 1187">
            <a:extLst>
              <a:ext uri="{FF2B5EF4-FFF2-40B4-BE49-F238E27FC236}">
                <a16:creationId xmlns:a16="http://schemas.microsoft.com/office/drawing/2014/main" id="{B5293E77-D139-4104-4E99-61F8C672C506}"/>
              </a:ext>
            </a:extLst>
          </p:cNvPr>
          <p:cNvCxnSpPr>
            <a:cxnSpLocks/>
            <a:stCxn id="1345" idx="4"/>
            <a:endCxn id="1437" idx="0"/>
          </p:cNvCxnSpPr>
          <p:nvPr/>
        </p:nvCxnSpPr>
        <p:spPr>
          <a:xfrm rot="10800000" flipV="1">
            <a:off x="2036418" y="823413"/>
            <a:ext cx="4667420" cy="2836932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1" name="연결선: 꺾임 1190">
            <a:extLst>
              <a:ext uri="{FF2B5EF4-FFF2-40B4-BE49-F238E27FC236}">
                <a16:creationId xmlns:a16="http://schemas.microsoft.com/office/drawing/2014/main" id="{5A37DFED-4843-683B-6C99-2B0F1C2D3C73}"/>
              </a:ext>
            </a:extLst>
          </p:cNvPr>
          <p:cNvCxnSpPr>
            <a:cxnSpLocks/>
            <a:stCxn id="1375" idx="4"/>
            <a:endCxn id="1438" idx="0"/>
          </p:cNvCxnSpPr>
          <p:nvPr/>
        </p:nvCxnSpPr>
        <p:spPr>
          <a:xfrm rot="10800000" flipV="1">
            <a:off x="2145697" y="2153505"/>
            <a:ext cx="5421913" cy="1506839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4" name="연결선: 꺾임 1193">
            <a:extLst>
              <a:ext uri="{FF2B5EF4-FFF2-40B4-BE49-F238E27FC236}">
                <a16:creationId xmlns:a16="http://schemas.microsoft.com/office/drawing/2014/main" id="{68026EF5-D860-40EE-462F-CBAEC5F0B0E2}"/>
              </a:ext>
            </a:extLst>
          </p:cNvPr>
          <p:cNvCxnSpPr>
            <a:cxnSpLocks/>
            <a:stCxn id="1417" idx="4"/>
            <a:endCxn id="1439" idx="0"/>
          </p:cNvCxnSpPr>
          <p:nvPr/>
        </p:nvCxnSpPr>
        <p:spPr>
          <a:xfrm rot="10800000" flipV="1">
            <a:off x="2254705" y="3463131"/>
            <a:ext cx="6147923" cy="198011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7" name="연결선: 꺾임 1196">
            <a:extLst>
              <a:ext uri="{FF2B5EF4-FFF2-40B4-BE49-F238E27FC236}">
                <a16:creationId xmlns:a16="http://schemas.microsoft.com/office/drawing/2014/main" id="{4E7BC0DD-25DE-C31F-2D65-030FD473D452}"/>
              </a:ext>
            </a:extLst>
          </p:cNvPr>
          <p:cNvCxnSpPr>
            <a:cxnSpLocks/>
            <a:stCxn id="1055" idx="4"/>
            <a:endCxn id="1440" idx="4"/>
          </p:cNvCxnSpPr>
          <p:nvPr/>
        </p:nvCxnSpPr>
        <p:spPr>
          <a:xfrm rot="10800000">
            <a:off x="2366844" y="3706065"/>
            <a:ext cx="6873510" cy="1071493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2" name="연결선: 꺾임 1201">
            <a:extLst>
              <a:ext uri="{FF2B5EF4-FFF2-40B4-BE49-F238E27FC236}">
                <a16:creationId xmlns:a16="http://schemas.microsoft.com/office/drawing/2014/main" id="{26CFB7D1-F9E6-482C-8B2C-2A33D4AFC8CB}"/>
              </a:ext>
            </a:extLst>
          </p:cNvPr>
          <p:cNvCxnSpPr>
            <a:cxnSpLocks/>
            <a:stCxn id="1512" idx="4"/>
            <a:endCxn id="1441" idx="4"/>
          </p:cNvCxnSpPr>
          <p:nvPr/>
        </p:nvCxnSpPr>
        <p:spPr>
          <a:xfrm rot="10800000">
            <a:off x="2481867" y="3706064"/>
            <a:ext cx="7597160" cy="2389771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5" name="TextBox 1224">
            <a:extLst>
              <a:ext uri="{FF2B5EF4-FFF2-40B4-BE49-F238E27FC236}">
                <a16:creationId xmlns:a16="http://schemas.microsoft.com/office/drawing/2014/main" id="{C4214BAC-B6BF-414B-2E87-FAF71CA0BAD8}"/>
              </a:ext>
            </a:extLst>
          </p:cNvPr>
          <p:cNvSpPr txBox="1"/>
          <p:nvPr/>
        </p:nvSpPr>
        <p:spPr>
          <a:xfrm>
            <a:off x="82930" y="5892977"/>
            <a:ext cx="7651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기존에 사용하던 </a:t>
            </a:r>
            <a:r>
              <a:rPr lang="en-US" altLang="ko-KR" b="1" dirty="0"/>
              <a:t>DC</a:t>
            </a:r>
            <a:r>
              <a:rPr lang="ko-KR" altLang="en-US" b="1" dirty="0"/>
              <a:t>모터와 릴레이를 제거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Manual Button </a:t>
            </a:r>
            <a:r>
              <a:rPr lang="ko-KR" altLang="en-US" b="1" dirty="0"/>
              <a:t>추가</a:t>
            </a:r>
            <a:r>
              <a:rPr lang="en-US" altLang="ko-KR" b="1" dirty="0"/>
              <a:t>(GPIO11</a:t>
            </a:r>
            <a:r>
              <a:rPr lang="ko-KR" altLang="en-US" b="1" dirty="0"/>
              <a:t>을 이용해 모든 모터의 </a:t>
            </a:r>
            <a:r>
              <a:rPr lang="en-US" altLang="ko-KR" b="1" dirty="0"/>
              <a:t>Enable</a:t>
            </a:r>
            <a:r>
              <a:rPr lang="ko-KR" altLang="en-US" b="1" dirty="0"/>
              <a:t>제어</a:t>
            </a:r>
            <a:r>
              <a:rPr lang="en-US" altLang="ko-KR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그 이외의 배선도는 기존과 동일</a:t>
            </a:r>
            <a:endParaRPr lang="en-US" altLang="ko-KR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CCFD1-D454-638B-D41A-35F89795DAE0}"/>
              </a:ext>
            </a:extLst>
          </p:cNvPr>
          <p:cNvSpPr txBox="1"/>
          <p:nvPr/>
        </p:nvSpPr>
        <p:spPr>
          <a:xfrm>
            <a:off x="10763465" y="30370"/>
            <a:ext cx="1532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0000"/>
                </a:solidFill>
              </a:rPr>
              <a:t>v1.3.2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104" name="타원 1103">
            <a:extLst>
              <a:ext uri="{FF2B5EF4-FFF2-40B4-BE49-F238E27FC236}">
                <a16:creationId xmlns:a16="http://schemas.microsoft.com/office/drawing/2014/main" id="{046F6989-361C-4D41-9AAD-551B1B96820C}"/>
              </a:ext>
            </a:extLst>
          </p:cNvPr>
          <p:cNvSpPr/>
          <p:nvPr/>
        </p:nvSpPr>
        <p:spPr>
          <a:xfrm rot="5400000">
            <a:off x="2571147" y="3660343"/>
            <a:ext cx="45719" cy="4571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05" name="연결선: 꺾임 1104">
            <a:extLst>
              <a:ext uri="{FF2B5EF4-FFF2-40B4-BE49-F238E27FC236}">
                <a16:creationId xmlns:a16="http://schemas.microsoft.com/office/drawing/2014/main" id="{4EA47E74-DCC6-47AE-7144-0D5433FAD150}"/>
              </a:ext>
            </a:extLst>
          </p:cNvPr>
          <p:cNvCxnSpPr>
            <a:cxnSpLocks/>
            <a:stCxn id="1452" idx="2"/>
            <a:endCxn id="34" idx="0"/>
          </p:cNvCxnSpPr>
          <p:nvPr/>
        </p:nvCxnSpPr>
        <p:spPr>
          <a:xfrm rot="10800000" flipV="1">
            <a:off x="3478362" y="1217823"/>
            <a:ext cx="1666516" cy="2442524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9" name="연결선: 꺾임 1108">
            <a:extLst>
              <a:ext uri="{FF2B5EF4-FFF2-40B4-BE49-F238E27FC236}">
                <a16:creationId xmlns:a16="http://schemas.microsoft.com/office/drawing/2014/main" id="{CD4B7915-D7E7-FD18-10FB-30EBD03C917A}"/>
              </a:ext>
            </a:extLst>
          </p:cNvPr>
          <p:cNvCxnSpPr>
            <a:cxnSpLocks/>
            <a:stCxn id="1514" idx="2"/>
            <a:endCxn id="35" idx="0"/>
          </p:cNvCxnSpPr>
          <p:nvPr/>
        </p:nvCxnSpPr>
        <p:spPr>
          <a:xfrm rot="10800000" flipV="1">
            <a:off x="3590816" y="2541832"/>
            <a:ext cx="2395427" cy="1118514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2" name="연결선: 꺾임 1111">
            <a:extLst>
              <a:ext uri="{FF2B5EF4-FFF2-40B4-BE49-F238E27FC236}">
                <a16:creationId xmlns:a16="http://schemas.microsoft.com/office/drawing/2014/main" id="{80FEAEDA-CB29-A3D2-57CB-F8353FD72EE5}"/>
              </a:ext>
            </a:extLst>
          </p:cNvPr>
          <p:cNvCxnSpPr>
            <a:cxnSpLocks/>
            <a:stCxn id="1114" idx="2"/>
            <a:endCxn id="36" idx="0"/>
          </p:cNvCxnSpPr>
          <p:nvPr/>
        </p:nvCxnSpPr>
        <p:spPr>
          <a:xfrm rot="10800000">
            <a:off x="3696918" y="3660347"/>
            <a:ext cx="3136788" cy="194947"/>
          </a:xfrm>
          <a:prstGeom prst="bentConnector4">
            <a:avLst>
              <a:gd name="adj1" fmla="val 49636"/>
              <a:gd name="adj2" fmla="val 217263"/>
            </a:avLst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5" name="연결선: 꺾임 1114">
            <a:extLst>
              <a:ext uri="{FF2B5EF4-FFF2-40B4-BE49-F238E27FC236}">
                <a16:creationId xmlns:a16="http://schemas.microsoft.com/office/drawing/2014/main" id="{221B3328-4D22-7963-1E61-812FD8B2E1AE}"/>
              </a:ext>
            </a:extLst>
          </p:cNvPr>
          <p:cNvCxnSpPr>
            <a:cxnSpLocks/>
            <a:stCxn id="1185" idx="2"/>
            <a:endCxn id="37" idx="4"/>
          </p:cNvCxnSpPr>
          <p:nvPr/>
        </p:nvCxnSpPr>
        <p:spPr>
          <a:xfrm rot="10800000">
            <a:off x="3806397" y="3706065"/>
            <a:ext cx="3863131" cy="1476888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8" name="연결선: 꺾임 1117">
            <a:extLst>
              <a:ext uri="{FF2B5EF4-FFF2-40B4-BE49-F238E27FC236}">
                <a16:creationId xmlns:a16="http://schemas.microsoft.com/office/drawing/2014/main" id="{8C3B32EE-9F9D-14A8-633C-1A4EACAA073B}"/>
              </a:ext>
            </a:extLst>
          </p:cNvPr>
          <p:cNvCxnSpPr>
            <a:cxnSpLocks/>
            <a:stCxn id="1246" idx="2"/>
            <a:endCxn id="38" idx="4"/>
          </p:cNvCxnSpPr>
          <p:nvPr/>
        </p:nvCxnSpPr>
        <p:spPr>
          <a:xfrm rot="10800000">
            <a:off x="3908199" y="3706065"/>
            <a:ext cx="4603838" cy="2801670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47" name="그룹 1146">
            <a:extLst>
              <a:ext uri="{FF2B5EF4-FFF2-40B4-BE49-F238E27FC236}">
                <a16:creationId xmlns:a16="http://schemas.microsoft.com/office/drawing/2014/main" id="{66BDD80F-1A3B-33C5-AB78-9B00531719A7}"/>
              </a:ext>
            </a:extLst>
          </p:cNvPr>
          <p:cNvGrpSpPr/>
          <p:nvPr/>
        </p:nvGrpSpPr>
        <p:grpSpPr>
          <a:xfrm>
            <a:off x="2099668" y="1165379"/>
            <a:ext cx="176198" cy="253317"/>
            <a:chOff x="2923275" y="1241425"/>
            <a:chExt cx="176198" cy="253317"/>
          </a:xfrm>
        </p:grpSpPr>
        <p:pic>
          <p:nvPicPr>
            <p:cNvPr id="1127" name="Picture 4">
              <a:extLst>
                <a:ext uri="{FF2B5EF4-FFF2-40B4-BE49-F238E27FC236}">
                  <a16:creationId xmlns:a16="http://schemas.microsoft.com/office/drawing/2014/main" id="{39AC709F-4411-5E0A-5884-94973376A3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0" name="타원 1129">
              <a:extLst>
                <a:ext uri="{FF2B5EF4-FFF2-40B4-BE49-F238E27FC236}">
                  <a16:creationId xmlns:a16="http://schemas.microsoft.com/office/drawing/2014/main" id="{54096ADF-4347-932E-DCF5-3326EFB0A75A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6" name="타원 1135">
              <a:extLst>
                <a:ext uri="{FF2B5EF4-FFF2-40B4-BE49-F238E27FC236}">
                  <a16:creationId xmlns:a16="http://schemas.microsoft.com/office/drawing/2014/main" id="{BA8572F5-ADC4-1B1A-F6F0-F0B2A5D17CA5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48" name="그룹 1147">
            <a:extLst>
              <a:ext uri="{FF2B5EF4-FFF2-40B4-BE49-F238E27FC236}">
                <a16:creationId xmlns:a16="http://schemas.microsoft.com/office/drawing/2014/main" id="{52EC2C4E-3D06-6B65-1617-97E81300CF47}"/>
              </a:ext>
            </a:extLst>
          </p:cNvPr>
          <p:cNvGrpSpPr/>
          <p:nvPr/>
        </p:nvGrpSpPr>
        <p:grpSpPr>
          <a:xfrm>
            <a:off x="2294280" y="1158591"/>
            <a:ext cx="176198" cy="253317"/>
            <a:chOff x="2923275" y="1241425"/>
            <a:chExt cx="176198" cy="253317"/>
          </a:xfrm>
        </p:grpSpPr>
        <p:pic>
          <p:nvPicPr>
            <p:cNvPr id="1149" name="Picture 4">
              <a:extLst>
                <a:ext uri="{FF2B5EF4-FFF2-40B4-BE49-F238E27FC236}">
                  <a16:creationId xmlns:a16="http://schemas.microsoft.com/office/drawing/2014/main" id="{A55E2FA0-9FFC-2DB0-7EDA-37201E6E82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50" name="타원 1149">
              <a:extLst>
                <a:ext uri="{FF2B5EF4-FFF2-40B4-BE49-F238E27FC236}">
                  <a16:creationId xmlns:a16="http://schemas.microsoft.com/office/drawing/2014/main" id="{528F0C2C-FE44-E42C-FFAB-84FEA00C53D2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1" name="타원 1150">
              <a:extLst>
                <a:ext uri="{FF2B5EF4-FFF2-40B4-BE49-F238E27FC236}">
                  <a16:creationId xmlns:a16="http://schemas.microsoft.com/office/drawing/2014/main" id="{72C7CE1B-D22E-1B63-0FB1-2642DA20DD75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52" name="연결선: 꺾임 1151">
            <a:extLst>
              <a:ext uri="{FF2B5EF4-FFF2-40B4-BE49-F238E27FC236}">
                <a16:creationId xmlns:a16="http://schemas.microsoft.com/office/drawing/2014/main" id="{B6DEA002-4530-1D92-29D9-A11CC498B864}"/>
              </a:ext>
            </a:extLst>
          </p:cNvPr>
          <p:cNvCxnSpPr>
            <a:cxnSpLocks/>
            <a:stCxn id="1136" idx="4"/>
            <a:endCxn id="20" idx="0"/>
          </p:cNvCxnSpPr>
          <p:nvPr/>
        </p:nvCxnSpPr>
        <p:spPr>
          <a:xfrm rot="16200000" flipH="1">
            <a:off x="2012917" y="1551363"/>
            <a:ext cx="444601" cy="179266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5" name="연결선: 꺾임 1154">
            <a:extLst>
              <a:ext uri="{FF2B5EF4-FFF2-40B4-BE49-F238E27FC236}">
                <a16:creationId xmlns:a16="http://schemas.microsoft.com/office/drawing/2014/main" id="{23D68935-D179-0646-0DC1-417C01CE7525}"/>
              </a:ext>
            </a:extLst>
          </p:cNvPr>
          <p:cNvCxnSpPr>
            <a:cxnSpLocks/>
            <a:stCxn id="1151" idx="4"/>
            <a:endCxn id="22" idx="7"/>
          </p:cNvCxnSpPr>
          <p:nvPr/>
        </p:nvCxnSpPr>
        <p:spPr>
          <a:xfrm rot="16200000" flipH="1">
            <a:off x="2163028" y="1589076"/>
            <a:ext cx="458083" cy="103746"/>
          </a:xfrm>
          <a:prstGeom prst="bentConnector3">
            <a:avLst>
              <a:gd name="adj1" fmla="val 36485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6CAFABFD-0B94-079A-433E-2491EBDD36B9}"/>
              </a:ext>
            </a:extLst>
          </p:cNvPr>
          <p:cNvGrpSpPr/>
          <p:nvPr/>
        </p:nvGrpSpPr>
        <p:grpSpPr>
          <a:xfrm>
            <a:off x="2488743" y="1157790"/>
            <a:ext cx="176198" cy="253317"/>
            <a:chOff x="2923275" y="1241425"/>
            <a:chExt cx="176198" cy="253317"/>
          </a:xfrm>
        </p:grpSpPr>
        <p:pic>
          <p:nvPicPr>
            <p:cNvPr id="1159" name="Picture 4">
              <a:extLst>
                <a:ext uri="{FF2B5EF4-FFF2-40B4-BE49-F238E27FC236}">
                  <a16:creationId xmlns:a16="http://schemas.microsoft.com/office/drawing/2014/main" id="{A7323D76-293E-E47E-C45F-565F81D4BB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60" name="타원 1159">
              <a:extLst>
                <a:ext uri="{FF2B5EF4-FFF2-40B4-BE49-F238E27FC236}">
                  <a16:creationId xmlns:a16="http://schemas.microsoft.com/office/drawing/2014/main" id="{EAAD3003-9F0B-A673-A803-D8A5367D0423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1" name="타원 1160">
              <a:extLst>
                <a:ext uri="{FF2B5EF4-FFF2-40B4-BE49-F238E27FC236}">
                  <a16:creationId xmlns:a16="http://schemas.microsoft.com/office/drawing/2014/main" id="{2856CA27-A0D7-6CE6-6F96-E1BAA7831D01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62" name="연결선: 꺾임 1161">
            <a:extLst>
              <a:ext uri="{FF2B5EF4-FFF2-40B4-BE49-F238E27FC236}">
                <a16:creationId xmlns:a16="http://schemas.microsoft.com/office/drawing/2014/main" id="{A26C2F59-BA5D-2F4B-40C4-B545C014DD36}"/>
              </a:ext>
            </a:extLst>
          </p:cNvPr>
          <p:cNvCxnSpPr>
            <a:cxnSpLocks/>
            <a:stCxn id="1161" idx="4"/>
            <a:endCxn id="24" idx="0"/>
          </p:cNvCxnSpPr>
          <p:nvPr/>
        </p:nvCxnSpPr>
        <p:spPr>
          <a:xfrm rot="5400000">
            <a:off x="2308176" y="1636812"/>
            <a:ext cx="452189" cy="778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65" name="그룹 1164">
            <a:extLst>
              <a:ext uri="{FF2B5EF4-FFF2-40B4-BE49-F238E27FC236}">
                <a16:creationId xmlns:a16="http://schemas.microsoft.com/office/drawing/2014/main" id="{F1111238-9520-6FA1-4183-DFF265C05749}"/>
              </a:ext>
            </a:extLst>
          </p:cNvPr>
          <p:cNvGrpSpPr/>
          <p:nvPr/>
        </p:nvGrpSpPr>
        <p:grpSpPr>
          <a:xfrm>
            <a:off x="2667928" y="1152395"/>
            <a:ext cx="176198" cy="253317"/>
            <a:chOff x="2923275" y="1241425"/>
            <a:chExt cx="176198" cy="253317"/>
          </a:xfrm>
        </p:grpSpPr>
        <p:pic>
          <p:nvPicPr>
            <p:cNvPr id="1166" name="Picture 4">
              <a:extLst>
                <a:ext uri="{FF2B5EF4-FFF2-40B4-BE49-F238E27FC236}">
                  <a16:creationId xmlns:a16="http://schemas.microsoft.com/office/drawing/2014/main" id="{E281FE78-395F-BF91-63D1-3A9E0B8913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67" name="타원 1166">
              <a:extLst>
                <a:ext uri="{FF2B5EF4-FFF2-40B4-BE49-F238E27FC236}">
                  <a16:creationId xmlns:a16="http://schemas.microsoft.com/office/drawing/2014/main" id="{5D3D2882-5206-8517-391D-FFB23DDCA847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8" name="타원 1167">
              <a:extLst>
                <a:ext uri="{FF2B5EF4-FFF2-40B4-BE49-F238E27FC236}">
                  <a16:creationId xmlns:a16="http://schemas.microsoft.com/office/drawing/2014/main" id="{7209BABD-1748-96A5-76C1-687400570478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69" name="그룹 1168">
            <a:extLst>
              <a:ext uri="{FF2B5EF4-FFF2-40B4-BE49-F238E27FC236}">
                <a16:creationId xmlns:a16="http://schemas.microsoft.com/office/drawing/2014/main" id="{BD89BCA9-CB7D-2164-4BC6-93FC33ED15E7}"/>
              </a:ext>
            </a:extLst>
          </p:cNvPr>
          <p:cNvGrpSpPr/>
          <p:nvPr/>
        </p:nvGrpSpPr>
        <p:grpSpPr>
          <a:xfrm>
            <a:off x="2842420" y="1152266"/>
            <a:ext cx="176198" cy="253317"/>
            <a:chOff x="2923275" y="1241425"/>
            <a:chExt cx="176198" cy="253317"/>
          </a:xfrm>
        </p:grpSpPr>
        <p:pic>
          <p:nvPicPr>
            <p:cNvPr id="1170" name="Picture 4">
              <a:extLst>
                <a:ext uri="{FF2B5EF4-FFF2-40B4-BE49-F238E27FC236}">
                  <a16:creationId xmlns:a16="http://schemas.microsoft.com/office/drawing/2014/main" id="{A2E600C8-25F3-9332-A2B4-986BAB4DDB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71" name="타원 1170">
              <a:extLst>
                <a:ext uri="{FF2B5EF4-FFF2-40B4-BE49-F238E27FC236}">
                  <a16:creationId xmlns:a16="http://schemas.microsoft.com/office/drawing/2014/main" id="{4A441E51-E680-188E-971D-7AEE3F9D4E10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2" name="타원 1171">
              <a:extLst>
                <a:ext uri="{FF2B5EF4-FFF2-40B4-BE49-F238E27FC236}">
                  <a16:creationId xmlns:a16="http://schemas.microsoft.com/office/drawing/2014/main" id="{D3F54F9D-6515-4030-363C-3B08786664C1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73" name="연결선: 꺾임 1172">
            <a:extLst>
              <a:ext uri="{FF2B5EF4-FFF2-40B4-BE49-F238E27FC236}">
                <a16:creationId xmlns:a16="http://schemas.microsoft.com/office/drawing/2014/main" id="{1EFAE5B1-027C-0DBA-42D8-59F85EDB41A9}"/>
              </a:ext>
            </a:extLst>
          </p:cNvPr>
          <p:cNvCxnSpPr>
            <a:cxnSpLocks/>
            <a:stCxn id="1168" idx="4"/>
            <a:endCxn id="25" idx="0"/>
          </p:cNvCxnSpPr>
          <p:nvPr/>
        </p:nvCxnSpPr>
        <p:spPr>
          <a:xfrm rot="5400000">
            <a:off x="2449810" y="1599262"/>
            <a:ext cx="457584" cy="70485"/>
          </a:xfrm>
          <a:prstGeom prst="bentConnector3">
            <a:avLst>
              <a:gd name="adj1" fmla="val 38551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6" name="연결선: 꺾임 1175">
            <a:extLst>
              <a:ext uri="{FF2B5EF4-FFF2-40B4-BE49-F238E27FC236}">
                <a16:creationId xmlns:a16="http://schemas.microsoft.com/office/drawing/2014/main" id="{51A38CA1-A6BF-60A0-EE9C-505B8CF91952}"/>
              </a:ext>
            </a:extLst>
          </p:cNvPr>
          <p:cNvCxnSpPr>
            <a:cxnSpLocks/>
            <a:stCxn id="1172" idx="4"/>
            <a:endCxn id="26" idx="0"/>
          </p:cNvCxnSpPr>
          <p:nvPr/>
        </p:nvCxnSpPr>
        <p:spPr>
          <a:xfrm rot="5400000">
            <a:off x="2587893" y="1562852"/>
            <a:ext cx="457713" cy="14317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9" name="TextBox 1188">
            <a:extLst>
              <a:ext uri="{FF2B5EF4-FFF2-40B4-BE49-F238E27FC236}">
                <a16:creationId xmlns:a16="http://schemas.microsoft.com/office/drawing/2014/main" id="{D3816284-3800-C8D9-2AC5-0D57263D477E}"/>
              </a:ext>
            </a:extLst>
          </p:cNvPr>
          <p:cNvSpPr txBox="1"/>
          <p:nvPr/>
        </p:nvSpPr>
        <p:spPr>
          <a:xfrm>
            <a:off x="1278525" y="1155183"/>
            <a:ext cx="791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Manual Button</a:t>
            </a:r>
            <a:endParaRPr lang="ko-KR" altLang="en-US" sz="1200" b="1" dirty="0"/>
          </a:p>
        </p:txBody>
      </p:sp>
      <p:grpSp>
        <p:nvGrpSpPr>
          <p:cNvPr id="1193" name="그룹 1192">
            <a:extLst>
              <a:ext uri="{FF2B5EF4-FFF2-40B4-BE49-F238E27FC236}">
                <a16:creationId xmlns:a16="http://schemas.microsoft.com/office/drawing/2014/main" id="{E6609131-0396-B7E7-1194-FBA9EC42327A}"/>
              </a:ext>
            </a:extLst>
          </p:cNvPr>
          <p:cNvGrpSpPr/>
          <p:nvPr/>
        </p:nvGrpSpPr>
        <p:grpSpPr>
          <a:xfrm>
            <a:off x="1435116" y="768757"/>
            <a:ext cx="262026" cy="249211"/>
            <a:chOff x="1435116" y="768757"/>
            <a:chExt cx="262026" cy="249211"/>
          </a:xfrm>
        </p:grpSpPr>
        <p:pic>
          <p:nvPicPr>
            <p:cNvPr id="1190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<a:extLst>
                <a:ext uri="{FF2B5EF4-FFF2-40B4-BE49-F238E27FC236}">
                  <a16:creationId xmlns:a16="http://schemas.microsoft.com/office/drawing/2014/main" id="{A98EFFB7-0B0E-4203-82CA-1AB4D6516A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81" t="39407" r="71527" b="43556"/>
            <a:stretch/>
          </p:blipFill>
          <p:spPr bwMode="auto">
            <a:xfrm>
              <a:off x="1438978" y="768757"/>
              <a:ext cx="258164" cy="24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92" name="TextBox 1191">
              <a:extLst>
                <a:ext uri="{FF2B5EF4-FFF2-40B4-BE49-F238E27FC236}">
                  <a16:creationId xmlns:a16="http://schemas.microsoft.com/office/drawing/2014/main" id="{70E44BFE-D4E5-5BBA-4177-77F8F6BAF437}"/>
                </a:ext>
              </a:extLst>
            </p:cNvPr>
            <p:cNvSpPr txBox="1"/>
            <p:nvPr/>
          </p:nvSpPr>
          <p:spPr>
            <a:xfrm>
              <a:off x="1435116" y="789143"/>
              <a:ext cx="161691" cy="1257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FF0000"/>
                  </a:solidFill>
                </a:rPr>
                <a:t>+</a:t>
              </a:r>
              <a:endParaRPr lang="ko-KR" altLang="en-US" sz="1000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1195" name="연결선: 꺾임 1194">
            <a:extLst>
              <a:ext uri="{FF2B5EF4-FFF2-40B4-BE49-F238E27FC236}">
                <a16:creationId xmlns:a16="http://schemas.microsoft.com/office/drawing/2014/main" id="{1DA14ABA-C12A-6DE2-6139-F240EEA0A9EC}"/>
              </a:ext>
            </a:extLst>
          </p:cNvPr>
          <p:cNvCxnSpPr>
            <a:cxnSpLocks/>
            <a:stCxn id="1190" idx="2"/>
            <a:endCxn id="1130" idx="0"/>
          </p:cNvCxnSpPr>
          <p:nvPr/>
        </p:nvCxnSpPr>
        <p:spPr>
          <a:xfrm rot="16200000" flipH="1">
            <a:off x="1717337" y="868690"/>
            <a:ext cx="354880" cy="65343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6" name="연결선: 꺾임 1195">
            <a:extLst>
              <a:ext uri="{FF2B5EF4-FFF2-40B4-BE49-F238E27FC236}">
                <a16:creationId xmlns:a16="http://schemas.microsoft.com/office/drawing/2014/main" id="{D069EBB2-DB35-B0D2-A3A4-1DECEE31C2FD}"/>
              </a:ext>
            </a:extLst>
          </p:cNvPr>
          <p:cNvCxnSpPr>
            <a:cxnSpLocks/>
            <a:stCxn id="1190" idx="2"/>
            <a:endCxn id="1150" idx="0"/>
          </p:cNvCxnSpPr>
          <p:nvPr/>
        </p:nvCxnSpPr>
        <p:spPr>
          <a:xfrm rot="16200000" flipH="1">
            <a:off x="1818037" y="767990"/>
            <a:ext cx="348092" cy="84804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8" name="연결선: 꺾임 1197">
            <a:extLst>
              <a:ext uri="{FF2B5EF4-FFF2-40B4-BE49-F238E27FC236}">
                <a16:creationId xmlns:a16="http://schemas.microsoft.com/office/drawing/2014/main" id="{33FEBA46-5F3E-E2DA-9066-42EDBC060341}"/>
              </a:ext>
            </a:extLst>
          </p:cNvPr>
          <p:cNvCxnSpPr>
            <a:cxnSpLocks/>
            <a:stCxn id="1190" idx="2"/>
            <a:endCxn id="1160" idx="0"/>
          </p:cNvCxnSpPr>
          <p:nvPr/>
        </p:nvCxnSpPr>
        <p:spPr>
          <a:xfrm rot="16200000" flipH="1">
            <a:off x="1915670" y="670358"/>
            <a:ext cx="347291" cy="104251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9" name="연결선: 꺾임 1198">
            <a:extLst>
              <a:ext uri="{FF2B5EF4-FFF2-40B4-BE49-F238E27FC236}">
                <a16:creationId xmlns:a16="http://schemas.microsoft.com/office/drawing/2014/main" id="{3ABBE62A-A588-BAF4-DAD7-7D24D33F9077}"/>
              </a:ext>
            </a:extLst>
          </p:cNvPr>
          <p:cNvCxnSpPr>
            <a:cxnSpLocks/>
            <a:stCxn id="1190" idx="2"/>
            <a:endCxn id="1167" idx="0"/>
          </p:cNvCxnSpPr>
          <p:nvPr/>
        </p:nvCxnSpPr>
        <p:spPr>
          <a:xfrm rot="16200000" flipH="1">
            <a:off x="2007959" y="578068"/>
            <a:ext cx="341896" cy="122169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0" name="연결선: 꺾임 1199">
            <a:extLst>
              <a:ext uri="{FF2B5EF4-FFF2-40B4-BE49-F238E27FC236}">
                <a16:creationId xmlns:a16="http://schemas.microsoft.com/office/drawing/2014/main" id="{0AAABDE7-C52B-21F3-B35B-028BE38AF187}"/>
              </a:ext>
            </a:extLst>
          </p:cNvPr>
          <p:cNvCxnSpPr>
            <a:cxnSpLocks/>
            <a:stCxn id="1190" idx="2"/>
            <a:endCxn id="1171" idx="0"/>
          </p:cNvCxnSpPr>
          <p:nvPr/>
        </p:nvCxnSpPr>
        <p:spPr>
          <a:xfrm rot="16200000" flipH="1">
            <a:off x="2095270" y="490757"/>
            <a:ext cx="341767" cy="139618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2" name="직사각형 1211">
            <a:extLst>
              <a:ext uri="{FF2B5EF4-FFF2-40B4-BE49-F238E27FC236}">
                <a16:creationId xmlns:a16="http://schemas.microsoft.com/office/drawing/2014/main" id="{E939A59A-F1C0-711E-477E-B73AC773F75E}"/>
              </a:ext>
            </a:extLst>
          </p:cNvPr>
          <p:cNvSpPr/>
          <p:nvPr/>
        </p:nvSpPr>
        <p:spPr>
          <a:xfrm>
            <a:off x="4903664" y="92075"/>
            <a:ext cx="6909646" cy="6735555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3" name="직사각형 1212">
            <a:extLst>
              <a:ext uri="{FF2B5EF4-FFF2-40B4-BE49-F238E27FC236}">
                <a16:creationId xmlns:a16="http://schemas.microsoft.com/office/drawing/2014/main" id="{9638117E-FE8C-0764-92D8-DD8AA8164C74}"/>
              </a:ext>
            </a:extLst>
          </p:cNvPr>
          <p:cNvSpPr/>
          <p:nvPr/>
        </p:nvSpPr>
        <p:spPr>
          <a:xfrm>
            <a:off x="1310679" y="727560"/>
            <a:ext cx="1841853" cy="87720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29" name="그룹 1028">
            <a:extLst>
              <a:ext uri="{FF2B5EF4-FFF2-40B4-BE49-F238E27FC236}">
                <a16:creationId xmlns:a16="http://schemas.microsoft.com/office/drawing/2014/main" id="{806D9129-D9F4-6108-5F72-1AD2085709C8}"/>
              </a:ext>
            </a:extLst>
          </p:cNvPr>
          <p:cNvGrpSpPr/>
          <p:nvPr/>
        </p:nvGrpSpPr>
        <p:grpSpPr>
          <a:xfrm>
            <a:off x="5098156" y="106576"/>
            <a:ext cx="3223564" cy="1589577"/>
            <a:chOff x="5126944" y="135197"/>
            <a:chExt cx="3223564" cy="1589577"/>
          </a:xfrm>
        </p:grpSpPr>
        <p:grpSp>
          <p:nvGrpSpPr>
            <p:cNvPr id="1453" name="그룹 1452">
              <a:extLst>
                <a:ext uri="{FF2B5EF4-FFF2-40B4-BE49-F238E27FC236}">
                  <a16:creationId xmlns:a16="http://schemas.microsoft.com/office/drawing/2014/main" id="{268795AE-8576-57D6-A0E6-BEB0FE0B0EB6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445" name="그룹 1444">
                <a:extLst>
                  <a:ext uri="{FF2B5EF4-FFF2-40B4-BE49-F238E27FC236}">
                    <a16:creationId xmlns:a16="http://schemas.microsoft.com/office/drawing/2014/main" id="{417531D6-B223-FD12-77FC-CE13FB72B4E1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449" name="Picture 4">
                  <a:extLst>
                    <a:ext uri="{FF2B5EF4-FFF2-40B4-BE49-F238E27FC236}">
                      <a16:creationId xmlns:a16="http://schemas.microsoft.com/office/drawing/2014/main" id="{E1A03159-06F0-174B-4725-42286669A96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450" name="타원 1449">
                  <a:extLst>
                    <a:ext uri="{FF2B5EF4-FFF2-40B4-BE49-F238E27FC236}">
                      <a16:creationId xmlns:a16="http://schemas.microsoft.com/office/drawing/2014/main" id="{3D958AE0-BFEC-4328-DF5D-8CF7C4DC14FF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1" name="타원 1450">
                  <a:extLst>
                    <a:ext uri="{FF2B5EF4-FFF2-40B4-BE49-F238E27FC236}">
                      <a16:creationId xmlns:a16="http://schemas.microsoft.com/office/drawing/2014/main" id="{5822D1AB-E4E7-EAE1-C64E-592917E4DF8B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2" name="타원 1451">
                  <a:extLst>
                    <a:ext uri="{FF2B5EF4-FFF2-40B4-BE49-F238E27FC236}">
                      <a16:creationId xmlns:a16="http://schemas.microsoft.com/office/drawing/2014/main" id="{23D6ACB4-C61A-A04B-2701-8AA80A6B884B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46" name="타원 1445">
                <a:extLst>
                  <a:ext uri="{FF2B5EF4-FFF2-40B4-BE49-F238E27FC236}">
                    <a16:creationId xmlns:a16="http://schemas.microsoft.com/office/drawing/2014/main" id="{2FB54D6B-646E-C5D7-D183-4A2FA75F4092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8" name="타원 1447">
                <a:extLst>
                  <a:ext uri="{FF2B5EF4-FFF2-40B4-BE49-F238E27FC236}">
                    <a16:creationId xmlns:a16="http://schemas.microsoft.com/office/drawing/2014/main" id="{3AD8041F-81B4-5638-A01D-EBA777FE7D46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435" name="그룹 1434">
              <a:extLst>
                <a:ext uri="{FF2B5EF4-FFF2-40B4-BE49-F238E27FC236}">
                  <a16:creationId xmlns:a16="http://schemas.microsoft.com/office/drawing/2014/main" id="{DBD7D1E8-628C-DFAA-6593-B062EC63F60B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352" name="그룹 1351">
                <a:extLst>
                  <a:ext uri="{FF2B5EF4-FFF2-40B4-BE49-F238E27FC236}">
                    <a16:creationId xmlns:a16="http://schemas.microsoft.com/office/drawing/2014/main" id="{AC38C7A1-C08F-04AA-E83C-3208F67B3C6D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5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95485425-23F5-66C6-24E5-B32D7C517F3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AA326338-7D0D-A18A-D888-94E0C8E17191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190779D6-7D09-39C0-AC05-D00EC7F0DE39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43E331F5-AD7A-244F-0ECE-B04B8C3CCF8F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A909348E-DB87-2180-3358-27AECA210730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A0EA1A1C-9D18-3A39-CEFF-B3365C578A48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B9485D60-2159-C763-F634-F66FA2636B8C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BF280CE4-E83A-BA78-DB02-730997ED7D10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1D8AC015-CE31-0126-E1F2-1FE88CF19B52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4" name="타원 1343">
                  <a:extLst>
                    <a:ext uri="{FF2B5EF4-FFF2-40B4-BE49-F238E27FC236}">
                      <a16:creationId xmlns:a16="http://schemas.microsoft.com/office/drawing/2014/main" id="{641A9EAB-F40A-C099-E24A-5DC53CDBB0CD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5" name="타원 1344">
                  <a:extLst>
                    <a:ext uri="{FF2B5EF4-FFF2-40B4-BE49-F238E27FC236}">
                      <a16:creationId xmlns:a16="http://schemas.microsoft.com/office/drawing/2014/main" id="{360A3B5E-7AEC-E800-780B-1857FB307EBC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279" name="그룹 1278">
                <a:extLst>
                  <a:ext uri="{FF2B5EF4-FFF2-40B4-BE49-F238E27FC236}">
                    <a16:creationId xmlns:a16="http://schemas.microsoft.com/office/drawing/2014/main" id="{1676FC9C-B431-E46A-E4DC-AFE92ED3DEB3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280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75BAFCC6-CC9E-B023-5FCB-529E2FEED82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81" name="TextBox 1280">
                  <a:extLst>
                    <a:ext uri="{FF2B5EF4-FFF2-40B4-BE49-F238E27FC236}">
                      <a16:creationId xmlns:a16="http://schemas.microsoft.com/office/drawing/2014/main" id="{C669E34B-FE16-B431-E37C-02ADA65F8B74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282" name="그룹 1281">
                <a:extLst>
                  <a:ext uri="{FF2B5EF4-FFF2-40B4-BE49-F238E27FC236}">
                    <a16:creationId xmlns:a16="http://schemas.microsoft.com/office/drawing/2014/main" id="{602A3101-52EF-79E7-975F-000E29C6ED46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283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9C3F0435-F5F6-C15A-410F-4F53A061F9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84" name="TextBox 1283">
                  <a:extLst>
                    <a:ext uri="{FF2B5EF4-FFF2-40B4-BE49-F238E27FC236}">
                      <a16:creationId xmlns:a16="http://schemas.microsoft.com/office/drawing/2014/main" id="{2EA25CC0-9A6B-D47A-1D0F-A38DD58E927A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364" name="연결선: 꺾임 1363">
                <a:extLst>
                  <a:ext uri="{FF2B5EF4-FFF2-40B4-BE49-F238E27FC236}">
                    <a16:creationId xmlns:a16="http://schemas.microsoft.com/office/drawing/2014/main" id="{C27D8A1A-54E9-00A6-CE03-DE6D2A409AB8}"/>
                  </a:ext>
                </a:extLst>
              </p:cNvPr>
              <p:cNvCxnSpPr>
                <a:cxnSpLocks/>
                <a:stCxn id="1446" idx="6"/>
                <a:endCxn id="2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0" name="연결선: 꺾임 1379">
                <a:extLst>
                  <a:ext uri="{FF2B5EF4-FFF2-40B4-BE49-F238E27FC236}">
                    <a16:creationId xmlns:a16="http://schemas.microsoft.com/office/drawing/2014/main" id="{A8AFDD0E-44AA-D1D1-1F5F-BD4307D96AB8}"/>
                  </a:ext>
                </a:extLst>
              </p:cNvPr>
              <p:cNvCxnSpPr>
                <a:cxnSpLocks/>
                <a:stCxn id="1283" idx="3"/>
                <a:endCxn id="1344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53" name="그룹 1352">
                <a:extLst>
                  <a:ext uri="{FF2B5EF4-FFF2-40B4-BE49-F238E27FC236}">
                    <a16:creationId xmlns:a16="http://schemas.microsoft.com/office/drawing/2014/main" id="{3A3D7C79-E8F3-05AF-942C-9F247227AA48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56" name="그림 55">
                  <a:extLst>
                    <a:ext uri="{FF2B5EF4-FFF2-40B4-BE49-F238E27FC236}">
                      <a16:creationId xmlns:a16="http://schemas.microsoft.com/office/drawing/2014/main" id="{481457F1-3E17-538A-4E04-03C1CD28A2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57" name="타원 56">
                  <a:extLst>
                    <a:ext uri="{FF2B5EF4-FFF2-40B4-BE49-F238E27FC236}">
                      <a16:creationId xmlns:a16="http://schemas.microsoft.com/office/drawing/2014/main" id="{C0FE42AB-50F9-0B72-E4F3-036DD076B957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C422AC14-733D-DFF8-AFB3-F471C0E2CD6F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C51D1984-4D1E-ED1B-8DDF-F3FD63A14455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B8776515-D036-24BB-0E0F-DF4082B6BE16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354" name="연결선: 꺾임 1353">
                <a:extLst>
                  <a:ext uri="{FF2B5EF4-FFF2-40B4-BE49-F238E27FC236}">
                    <a16:creationId xmlns:a16="http://schemas.microsoft.com/office/drawing/2014/main" id="{8EA1A0B1-448A-75C7-82F3-1BA39CF80C8C}"/>
                  </a:ext>
                </a:extLst>
              </p:cNvPr>
              <p:cNvCxnSpPr>
                <a:cxnSpLocks/>
                <a:stCxn id="19" idx="0"/>
                <a:endCxn id="57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7" name="연결선: 꺾임 1356">
                <a:extLst>
                  <a:ext uri="{FF2B5EF4-FFF2-40B4-BE49-F238E27FC236}">
                    <a16:creationId xmlns:a16="http://schemas.microsoft.com/office/drawing/2014/main" id="{0500F13C-02CA-B5F7-20B5-BA5DCD292AB2}"/>
                  </a:ext>
                </a:extLst>
              </p:cNvPr>
              <p:cNvCxnSpPr>
                <a:cxnSpLocks/>
                <a:stCxn id="21" idx="0"/>
                <a:endCxn id="3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1" name="연결선: 꺾임 1370">
                <a:extLst>
                  <a:ext uri="{FF2B5EF4-FFF2-40B4-BE49-F238E27FC236}">
                    <a16:creationId xmlns:a16="http://schemas.microsoft.com/office/drawing/2014/main" id="{367B1C0A-263A-2936-903E-3B41EF910E5D}"/>
                  </a:ext>
                </a:extLst>
              </p:cNvPr>
              <p:cNvCxnSpPr>
                <a:cxnSpLocks/>
                <a:stCxn id="16" idx="0"/>
                <a:endCxn id="6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8" name="연결선: 꺾임 1377">
                <a:extLst>
                  <a:ext uri="{FF2B5EF4-FFF2-40B4-BE49-F238E27FC236}">
                    <a16:creationId xmlns:a16="http://schemas.microsoft.com/office/drawing/2014/main" id="{531FF991-92C0-D2E2-C24A-EE72012A1555}"/>
                  </a:ext>
                </a:extLst>
              </p:cNvPr>
              <p:cNvCxnSpPr>
                <a:cxnSpLocks/>
                <a:stCxn id="18" idx="0"/>
                <a:endCxn id="58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6" name="연결선: 꺾임 1385">
                <a:extLst>
                  <a:ext uri="{FF2B5EF4-FFF2-40B4-BE49-F238E27FC236}">
                    <a16:creationId xmlns:a16="http://schemas.microsoft.com/office/drawing/2014/main" id="{03954F90-9DDB-2547-D625-F6DE2E4F7488}"/>
                  </a:ext>
                </a:extLst>
              </p:cNvPr>
              <p:cNvCxnSpPr>
                <a:cxnSpLocks/>
                <a:stCxn id="1344" idx="4"/>
                <a:endCxn id="4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4" name="연결선: 꺾임 1393">
                <a:extLst>
                  <a:ext uri="{FF2B5EF4-FFF2-40B4-BE49-F238E27FC236}">
                    <a16:creationId xmlns:a16="http://schemas.microsoft.com/office/drawing/2014/main" id="{8764C53C-9D21-D245-C54C-D7AD535CA798}"/>
                  </a:ext>
                </a:extLst>
              </p:cNvPr>
              <p:cNvCxnSpPr>
                <a:cxnSpLocks/>
                <a:stCxn id="1344" idx="4"/>
                <a:endCxn id="55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6" name="연결선: 꺾임 1425">
                <a:extLst>
                  <a:ext uri="{FF2B5EF4-FFF2-40B4-BE49-F238E27FC236}">
                    <a16:creationId xmlns:a16="http://schemas.microsoft.com/office/drawing/2014/main" id="{387EEBAB-CC1D-B957-9DBA-7B7951B13A19}"/>
                  </a:ext>
                </a:extLst>
              </p:cNvPr>
              <p:cNvCxnSpPr>
                <a:cxnSpLocks/>
                <a:stCxn id="55" idx="4"/>
                <a:endCxn id="52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6" name="연결선: 꺾임 1465">
              <a:extLst>
                <a:ext uri="{FF2B5EF4-FFF2-40B4-BE49-F238E27FC236}">
                  <a16:creationId xmlns:a16="http://schemas.microsoft.com/office/drawing/2014/main" id="{D6FD2FDC-06A2-0768-D3E0-9ECC877730D2}"/>
                </a:ext>
              </a:extLst>
            </p:cNvPr>
            <p:cNvCxnSpPr>
              <a:cxnSpLocks/>
              <a:stCxn id="1450" idx="6"/>
              <a:endCxn id="1280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71" name="연결선: 꺾임 1470">
            <a:extLst>
              <a:ext uri="{FF2B5EF4-FFF2-40B4-BE49-F238E27FC236}">
                <a16:creationId xmlns:a16="http://schemas.microsoft.com/office/drawing/2014/main" id="{592AFE2A-D560-04F8-0378-1CF305AE3E8D}"/>
              </a:ext>
            </a:extLst>
          </p:cNvPr>
          <p:cNvCxnSpPr>
            <a:cxnSpLocks/>
            <a:stCxn id="1451" idx="6"/>
            <a:endCxn id="1284" idx="2"/>
          </p:cNvCxnSpPr>
          <p:nvPr/>
        </p:nvCxnSpPr>
        <p:spPr>
          <a:xfrm flipV="1">
            <a:off x="5180346" y="94457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2" name="연결선: 꺾임 1031">
            <a:extLst>
              <a:ext uri="{FF2B5EF4-FFF2-40B4-BE49-F238E27FC236}">
                <a16:creationId xmlns:a16="http://schemas.microsoft.com/office/drawing/2014/main" id="{DBE5E44E-790E-336A-E6A0-EE313907E684}"/>
              </a:ext>
            </a:extLst>
          </p:cNvPr>
          <p:cNvCxnSpPr>
            <a:cxnSpLocks/>
            <a:stCxn id="1448" idx="6"/>
            <a:endCxn id="1280" idx="3"/>
          </p:cNvCxnSpPr>
          <p:nvPr/>
        </p:nvCxnSpPr>
        <p:spPr>
          <a:xfrm>
            <a:off x="5617754" y="127120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38" name="그룹 1037">
            <a:extLst>
              <a:ext uri="{FF2B5EF4-FFF2-40B4-BE49-F238E27FC236}">
                <a16:creationId xmlns:a16="http://schemas.microsoft.com/office/drawing/2014/main" id="{7D72B9B5-E0A7-11F1-0805-7C9D413B8082}"/>
              </a:ext>
            </a:extLst>
          </p:cNvPr>
          <p:cNvGrpSpPr/>
          <p:nvPr/>
        </p:nvGrpSpPr>
        <p:grpSpPr>
          <a:xfrm>
            <a:off x="5939520" y="1430585"/>
            <a:ext cx="3223564" cy="1589577"/>
            <a:chOff x="5126944" y="135197"/>
            <a:chExt cx="3223564" cy="1589577"/>
          </a:xfrm>
        </p:grpSpPr>
        <p:grpSp>
          <p:nvGrpSpPr>
            <p:cNvPr id="1040" name="그룹 1039">
              <a:extLst>
                <a:ext uri="{FF2B5EF4-FFF2-40B4-BE49-F238E27FC236}">
                  <a16:creationId xmlns:a16="http://schemas.microsoft.com/office/drawing/2014/main" id="{B6F91D59-D6BC-3150-3ADD-090DA59B063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504" name="그룹 1503">
                <a:extLst>
                  <a:ext uri="{FF2B5EF4-FFF2-40B4-BE49-F238E27FC236}">
                    <a16:creationId xmlns:a16="http://schemas.microsoft.com/office/drawing/2014/main" id="{81691147-BE64-0545-880D-5F05387F6AFE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508" name="Picture 4">
                  <a:extLst>
                    <a:ext uri="{FF2B5EF4-FFF2-40B4-BE49-F238E27FC236}">
                      <a16:creationId xmlns:a16="http://schemas.microsoft.com/office/drawing/2014/main" id="{250B29C2-953A-0431-5779-6594D01A401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511" name="타원 1510">
                  <a:extLst>
                    <a:ext uri="{FF2B5EF4-FFF2-40B4-BE49-F238E27FC236}">
                      <a16:creationId xmlns:a16="http://schemas.microsoft.com/office/drawing/2014/main" id="{4F3C9A08-9856-BBF1-A781-A6354CE23FC4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3" name="타원 1512">
                  <a:extLst>
                    <a:ext uri="{FF2B5EF4-FFF2-40B4-BE49-F238E27FC236}">
                      <a16:creationId xmlns:a16="http://schemas.microsoft.com/office/drawing/2014/main" id="{41EEE614-CC16-2D35-BB1B-9502A027FF18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4" name="타원 1513">
                  <a:extLst>
                    <a:ext uri="{FF2B5EF4-FFF2-40B4-BE49-F238E27FC236}">
                      <a16:creationId xmlns:a16="http://schemas.microsoft.com/office/drawing/2014/main" id="{C70509FF-67E2-4F95-3E50-CD7550EE29D0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06" name="타원 1505">
                <a:extLst>
                  <a:ext uri="{FF2B5EF4-FFF2-40B4-BE49-F238E27FC236}">
                    <a16:creationId xmlns:a16="http://schemas.microsoft.com/office/drawing/2014/main" id="{D93F3944-583E-0EEE-42BF-05E73D2910E6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7" name="타원 1506">
                <a:extLst>
                  <a:ext uri="{FF2B5EF4-FFF2-40B4-BE49-F238E27FC236}">
                    <a16:creationId xmlns:a16="http://schemas.microsoft.com/office/drawing/2014/main" id="{5DD9C2B6-DA26-C2DA-D692-2AFCA9F40732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8" name="그룹 1047">
              <a:extLst>
                <a:ext uri="{FF2B5EF4-FFF2-40B4-BE49-F238E27FC236}">
                  <a16:creationId xmlns:a16="http://schemas.microsoft.com/office/drawing/2014/main" id="{E8025C79-B80F-50F5-8FA1-DCB4BABADD98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050" name="그룹 1049">
                <a:extLst>
                  <a:ext uri="{FF2B5EF4-FFF2-40B4-BE49-F238E27FC236}">
                    <a16:creationId xmlns:a16="http://schemas.microsoft.com/office/drawing/2014/main" id="{3C5A41E9-B5B1-5175-01BC-83788D1E7B26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083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C905B558-FF25-80D2-2243-C70C3A19498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84" name="타원 1083">
                  <a:extLst>
                    <a:ext uri="{FF2B5EF4-FFF2-40B4-BE49-F238E27FC236}">
                      <a16:creationId xmlns:a16="http://schemas.microsoft.com/office/drawing/2014/main" id="{5CAB0A15-DF75-03EB-B0CB-1C4433508213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5" name="타원 1084">
                  <a:extLst>
                    <a:ext uri="{FF2B5EF4-FFF2-40B4-BE49-F238E27FC236}">
                      <a16:creationId xmlns:a16="http://schemas.microsoft.com/office/drawing/2014/main" id="{F11FFAB6-18D8-9FF7-4DBF-F5C0FC2F86E0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7" name="타원 1086">
                  <a:extLst>
                    <a:ext uri="{FF2B5EF4-FFF2-40B4-BE49-F238E27FC236}">
                      <a16:creationId xmlns:a16="http://schemas.microsoft.com/office/drawing/2014/main" id="{CC170AA8-1B83-8123-39F0-0E403CAD1B04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2" name="타원 1471">
                  <a:extLst>
                    <a:ext uri="{FF2B5EF4-FFF2-40B4-BE49-F238E27FC236}">
                      <a16:creationId xmlns:a16="http://schemas.microsoft.com/office/drawing/2014/main" id="{63C629EA-78F0-C9D0-67AA-3C56F4553FEA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3" name="타원 1472">
                  <a:extLst>
                    <a:ext uri="{FF2B5EF4-FFF2-40B4-BE49-F238E27FC236}">
                      <a16:creationId xmlns:a16="http://schemas.microsoft.com/office/drawing/2014/main" id="{8FB990AE-23B6-0772-1419-84925B0C5C6D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5" name="타원 1474">
                  <a:extLst>
                    <a:ext uri="{FF2B5EF4-FFF2-40B4-BE49-F238E27FC236}">
                      <a16:creationId xmlns:a16="http://schemas.microsoft.com/office/drawing/2014/main" id="{CC00EA1B-B511-1CDC-6E68-A3B6CD7CE3EC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6" name="타원 1475">
                  <a:extLst>
                    <a:ext uri="{FF2B5EF4-FFF2-40B4-BE49-F238E27FC236}">
                      <a16:creationId xmlns:a16="http://schemas.microsoft.com/office/drawing/2014/main" id="{F64D2FC4-39B3-0560-8C8F-807776F6F7FE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7" name="타원 1476">
                  <a:extLst>
                    <a:ext uri="{FF2B5EF4-FFF2-40B4-BE49-F238E27FC236}">
                      <a16:creationId xmlns:a16="http://schemas.microsoft.com/office/drawing/2014/main" id="{910120F3-AD45-D711-2ADC-99561EDEDEEB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8" name="타원 1477">
                  <a:extLst>
                    <a:ext uri="{FF2B5EF4-FFF2-40B4-BE49-F238E27FC236}">
                      <a16:creationId xmlns:a16="http://schemas.microsoft.com/office/drawing/2014/main" id="{05182B47-F082-7C53-5B54-17547AB9BC2F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3" name="타원 1502">
                  <a:extLst>
                    <a:ext uri="{FF2B5EF4-FFF2-40B4-BE49-F238E27FC236}">
                      <a16:creationId xmlns:a16="http://schemas.microsoft.com/office/drawing/2014/main" id="{FFF2F280-CFEB-07B7-3857-0D4DAE10AADC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051" name="그룹 1050">
                <a:extLst>
                  <a:ext uri="{FF2B5EF4-FFF2-40B4-BE49-F238E27FC236}">
                    <a16:creationId xmlns:a16="http://schemas.microsoft.com/office/drawing/2014/main" id="{A5C78B99-A53F-F22C-C7DF-3AD4ED0A4D4A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081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214C60E3-A4CE-D1B6-7400-89226262B8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82" name="TextBox 1081">
                  <a:extLst>
                    <a:ext uri="{FF2B5EF4-FFF2-40B4-BE49-F238E27FC236}">
                      <a16:creationId xmlns:a16="http://schemas.microsoft.com/office/drawing/2014/main" id="{B9F8765B-67BA-E27F-6BAE-EA69EB29871E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052" name="그룹 1051">
                <a:extLst>
                  <a:ext uri="{FF2B5EF4-FFF2-40B4-BE49-F238E27FC236}">
                    <a16:creationId xmlns:a16="http://schemas.microsoft.com/office/drawing/2014/main" id="{7D145EB4-8885-B479-5CA0-77F2EAE7B3E9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078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62B07A3E-55D6-1E29-AEF3-D61AFA19F64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79" name="TextBox 1078">
                  <a:extLst>
                    <a:ext uri="{FF2B5EF4-FFF2-40B4-BE49-F238E27FC236}">
                      <a16:creationId xmlns:a16="http://schemas.microsoft.com/office/drawing/2014/main" id="{6838C6FA-58A6-E6D7-3CB3-AF91E4FD064B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059" name="연결선: 꺾임 1058">
                <a:extLst>
                  <a:ext uri="{FF2B5EF4-FFF2-40B4-BE49-F238E27FC236}">
                    <a16:creationId xmlns:a16="http://schemas.microsoft.com/office/drawing/2014/main" id="{CCD63DAD-D1BD-1626-CF59-FF57BDF2F681}"/>
                  </a:ext>
                </a:extLst>
              </p:cNvPr>
              <p:cNvCxnSpPr>
                <a:cxnSpLocks/>
                <a:stCxn id="1506" idx="6"/>
                <a:endCxn id="147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0" name="연결선: 꺾임 1059">
                <a:extLst>
                  <a:ext uri="{FF2B5EF4-FFF2-40B4-BE49-F238E27FC236}">
                    <a16:creationId xmlns:a16="http://schemas.microsoft.com/office/drawing/2014/main" id="{5ED69931-4FA5-0F1B-C315-6555681776BA}"/>
                  </a:ext>
                </a:extLst>
              </p:cNvPr>
              <p:cNvCxnSpPr>
                <a:cxnSpLocks/>
                <a:stCxn id="1078" idx="3"/>
                <a:endCxn id="1478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62" name="그룹 1061">
                <a:extLst>
                  <a:ext uri="{FF2B5EF4-FFF2-40B4-BE49-F238E27FC236}">
                    <a16:creationId xmlns:a16="http://schemas.microsoft.com/office/drawing/2014/main" id="{16408522-C94A-3EB0-A333-4FFC28CCFD6F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072" name="그림 1071">
                  <a:extLst>
                    <a:ext uri="{FF2B5EF4-FFF2-40B4-BE49-F238E27FC236}">
                      <a16:creationId xmlns:a16="http://schemas.microsoft.com/office/drawing/2014/main" id="{A0933121-86F1-3424-E651-AA901C4ED7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073" name="타원 1072">
                  <a:extLst>
                    <a:ext uri="{FF2B5EF4-FFF2-40B4-BE49-F238E27FC236}">
                      <a16:creationId xmlns:a16="http://schemas.microsoft.com/office/drawing/2014/main" id="{5A1B33F4-5856-B346-0BA2-CCE8EDAF98C5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4" name="타원 1073">
                  <a:extLst>
                    <a:ext uri="{FF2B5EF4-FFF2-40B4-BE49-F238E27FC236}">
                      <a16:creationId xmlns:a16="http://schemas.microsoft.com/office/drawing/2014/main" id="{52F0B6BE-01EE-E94D-AF01-E96C0A142421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5" name="타원 1074">
                  <a:extLst>
                    <a:ext uri="{FF2B5EF4-FFF2-40B4-BE49-F238E27FC236}">
                      <a16:creationId xmlns:a16="http://schemas.microsoft.com/office/drawing/2014/main" id="{302755AF-EFA7-BA5D-55BC-39FCE36E0B5A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7" name="타원 1076">
                  <a:extLst>
                    <a:ext uri="{FF2B5EF4-FFF2-40B4-BE49-F238E27FC236}">
                      <a16:creationId xmlns:a16="http://schemas.microsoft.com/office/drawing/2014/main" id="{16A3449E-3177-F176-C228-3D78C3B0358A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063" name="연결선: 꺾임 1062">
                <a:extLst>
                  <a:ext uri="{FF2B5EF4-FFF2-40B4-BE49-F238E27FC236}">
                    <a16:creationId xmlns:a16="http://schemas.microsoft.com/office/drawing/2014/main" id="{E93DDD66-6FC1-02CE-C7E9-D586F729AA15}"/>
                  </a:ext>
                </a:extLst>
              </p:cNvPr>
              <p:cNvCxnSpPr>
                <a:cxnSpLocks/>
                <a:stCxn id="1087" idx="0"/>
                <a:endCxn id="1073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5" name="연결선: 꺾임 1064">
                <a:extLst>
                  <a:ext uri="{FF2B5EF4-FFF2-40B4-BE49-F238E27FC236}">
                    <a16:creationId xmlns:a16="http://schemas.microsoft.com/office/drawing/2014/main" id="{C6B7710C-6710-2A3A-D7FF-89F6E995C43C}"/>
                  </a:ext>
                </a:extLst>
              </p:cNvPr>
              <p:cNvCxnSpPr>
                <a:cxnSpLocks/>
                <a:stCxn id="1472" idx="0"/>
                <a:endCxn id="1075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6" name="연결선: 꺾임 1065">
                <a:extLst>
                  <a:ext uri="{FF2B5EF4-FFF2-40B4-BE49-F238E27FC236}">
                    <a16:creationId xmlns:a16="http://schemas.microsoft.com/office/drawing/2014/main" id="{EB996A40-3254-E526-6894-F704AC82E71A}"/>
                  </a:ext>
                </a:extLst>
              </p:cNvPr>
              <p:cNvCxnSpPr>
                <a:cxnSpLocks/>
                <a:stCxn id="1084" idx="0"/>
                <a:endCxn id="1077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8" name="연결선: 꺾임 1067">
                <a:extLst>
                  <a:ext uri="{FF2B5EF4-FFF2-40B4-BE49-F238E27FC236}">
                    <a16:creationId xmlns:a16="http://schemas.microsoft.com/office/drawing/2014/main" id="{F99D3B4C-37A6-9EA7-7467-00F374532FE0}"/>
                  </a:ext>
                </a:extLst>
              </p:cNvPr>
              <p:cNvCxnSpPr>
                <a:cxnSpLocks/>
                <a:stCxn id="1085" idx="0"/>
                <a:endCxn id="1074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9" name="연결선: 꺾임 1068">
                <a:extLst>
                  <a:ext uri="{FF2B5EF4-FFF2-40B4-BE49-F238E27FC236}">
                    <a16:creationId xmlns:a16="http://schemas.microsoft.com/office/drawing/2014/main" id="{22526351-3437-0752-03C9-86B226DFE840}"/>
                  </a:ext>
                </a:extLst>
              </p:cNvPr>
              <p:cNvCxnSpPr>
                <a:cxnSpLocks/>
                <a:stCxn id="1478" idx="4"/>
                <a:endCxn id="147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0" name="연결선: 꺾임 1069">
                <a:extLst>
                  <a:ext uri="{FF2B5EF4-FFF2-40B4-BE49-F238E27FC236}">
                    <a16:creationId xmlns:a16="http://schemas.microsoft.com/office/drawing/2014/main" id="{5A85AE9B-D206-B301-95F1-0C94F3D5384B}"/>
                  </a:ext>
                </a:extLst>
              </p:cNvPr>
              <p:cNvCxnSpPr>
                <a:cxnSpLocks/>
                <a:stCxn id="1478" idx="4"/>
                <a:endCxn id="1477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1" name="연결선: 꺾임 1070">
                <a:extLst>
                  <a:ext uri="{FF2B5EF4-FFF2-40B4-BE49-F238E27FC236}">
                    <a16:creationId xmlns:a16="http://schemas.microsoft.com/office/drawing/2014/main" id="{86E7EBD3-8375-343B-1AA2-1AEB86346C0C}"/>
                  </a:ext>
                </a:extLst>
              </p:cNvPr>
              <p:cNvCxnSpPr>
                <a:cxnSpLocks/>
                <a:stCxn id="1477" idx="4"/>
                <a:endCxn id="1476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9" name="연결선: 꺾임 1048">
              <a:extLst>
                <a:ext uri="{FF2B5EF4-FFF2-40B4-BE49-F238E27FC236}">
                  <a16:creationId xmlns:a16="http://schemas.microsoft.com/office/drawing/2014/main" id="{662844ED-5586-7C39-7BD4-3B1A1C8DAA3A}"/>
                </a:ext>
              </a:extLst>
            </p:cNvPr>
            <p:cNvCxnSpPr>
              <a:cxnSpLocks/>
              <a:stCxn id="1511" idx="6"/>
              <a:endCxn id="1081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5" name="그룹 1514">
            <a:extLst>
              <a:ext uri="{FF2B5EF4-FFF2-40B4-BE49-F238E27FC236}">
                <a16:creationId xmlns:a16="http://schemas.microsoft.com/office/drawing/2014/main" id="{B8BE624F-9877-B2D8-FC05-C07931827BA3}"/>
              </a:ext>
            </a:extLst>
          </p:cNvPr>
          <p:cNvGrpSpPr/>
          <p:nvPr/>
        </p:nvGrpSpPr>
        <p:grpSpPr>
          <a:xfrm>
            <a:off x="6786984" y="2744046"/>
            <a:ext cx="3223564" cy="1589577"/>
            <a:chOff x="5126944" y="135197"/>
            <a:chExt cx="3223564" cy="1589577"/>
          </a:xfrm>
        </p:grpSpPr>
        <p:grpSp>
          <p:nvGrpSpPr>
            <p:cNvPr id="1516" name="그룹 1515">
              <a:extLst>
                <a:ext uri="{FF2B5EF4-FFF2-40B4-BE49-F238E27FC236}">
                  <a16:creationId xmlns:a16="http://schemas.microsoft.com/office/drawing/2014/main" id="{A61DA9B2-7FD0-60FE-CBEE-5690ED91CAFD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106" name="그룹 1105">
                <a:extLst>
                  <a:ext uri="{FF2B5EF4-FFF2-40B4-BE49-F238E27FC236}">
                    <a16:creationId xmlns:a16="http://schemas.microsoft.com/office/drawing/2014/main" id="{362FFB1A-E8BE-BAF2-0989-B92F1A87D381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110" name="Picture 4">
                  <a:extLst>
                    <a:ext uri="{FF2B5EF4-FFF2-40B4-BE49-F238E27FC236}">
                      <a16:creationId xmlns:a16="http://schemas.microsoft.com/office/drawing/2014/main" id="{00BD8262-4DBF-A935-498C-78D7F8C1B0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11" name="타원 1110">
                  <a:extLst>
                    <a:ext uri="{FF2B5EF4-FFF2-40B4-BE49-F238E27FC236}">
                      <a16:creationId xmlns:a16="http://schemas.microsoft.com/office/drawing/2014/main" id="{4D5E11BC-BD42-12D6-6A8A-C18856E08F17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3" name="타원 1112">
                  <a:extLst>
                    <a:ext uri="{FF2B5EF4-FFF2-40B4-BE49-F238E27FC236}">
                      <a16:creationId xmlns:a16="http://schemas.microsoft.com/office/drawing/2014/main" id="{F90A4336-B1C9-595D-ABCE-B63C724FA1FB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4" name="타원 1113">
                  <a:extLst>
                    <a:ext uri="{FF2B5EF4-FFF2-40B4-BE49-F238E27FC236}">
                      <a16:creationId xmlns:a16="http://schemas.microsoft.com/office/drawing/2014/main" id="{F412E43C-4F6B-46E0-19F6-A93DB4CAEB40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07" name="타원 1106">
                <a:extLst>
                  <a:ext uri="{FF2B5EF4-FFF2-40B4-BE49-F238E27FC236}">
                    <a16:creationId xmlns:a16="http://schemas.microsoft.com/office/drawing/2014/main" id="{D3124AA8-1BE5-B055-5D13-8E426D6711FF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8" name="타원 1107">
                <a:extLst>
                  <a:ext uri="{FF2B5EF4-FFF2-40B4-BE49-F238E27FC236}">
                    <a16:creationId xmlns:a16="http://schemas.microsoft.com/office/drawing/2014/main" id="{9A9F55B3-5C09-5655-4247-D855EF8811B4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17" name="그룹 1516">
              <a:extLst>
                <a:ext uri="{FF2B5EF4-FFF2-40B4-BE49-F238E27FC236}">
                  <a16:creationId xmlns:a16="http://schemas.microsoft.com/office/drawing/2014/main" id="{66E620B9-2268-F33A-ABF0-2E8D54B79EB8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519" name="그룹 1518">
                <a:extLst>
                  <a:ext uri="{FF2B5EF4-FFF2-40B4-BE49-F238E27FC236}">
                    <a16:creationId xmlns:a16="http://schemas.microsoft.com/office/drawing/2014/main" id="{B48B1B03-F82F-4F85-F312-74DCFA6903D2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093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1587BC4A-01B4-9DC1-3CE1-6679A17C2AB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4" name="타원 1093">
                  <a:extLst>
                    <a:ext uri="{FF2B5EF4-FFF2-40B4-BE49-F238E27FC236}">
                      <a16:creationId xmlns:a16="http://schemas.microsoft.com/office/drawing/2014/main" id="{14A69E22-35DC-2D57-8C6C-5E5862443100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5" name="타원 1094">
                  <a:extLst>
                    <a:ext uri="{FF2B5EF4-FFF2-40B4-BE49-F238E27FC236}">
                      <a16:creationId xmlns:a16="http://schemas.microsoft.com/office/drawing/2014/main" id="{A1C6E8E6-4010-9110-42AF-65A39F497C0F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6" name="타원 1095">
                  <a:extLst>
                    <a:ext uri="{FF2B5EF4-FFF2-40B4-BE49-F238E27FC236}">
                      <a16:creationId xmlns:a16="http://schemas.microsoft.com/office/drawing/2014/main" id="{95F12AF6-ED14-73F7-4A94-E24452588A59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7" name="타원 1096">
                  <a:extLst>
                    <a:ext uri="{FF2B5EF4-FFF2-40B4-BE49-F238E27FC236}">
                      <a16:creationId xmlns:a16="http://schemas.microsoft.com/office/drawing/2014/main" id="{4BAEC64D-3728-4175-2653-E9C7F4199446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8" name="타원 1097">
                  <a:extLst>
                    <a:ext uri="{FF2B5EF4-FFF2-40B4-BE49-F238E27FC236}">
                      <a16:creationId xmlns:a16="http://schemas.microsoft.com/office/drawing/2014/main" id="{BE1AE7E3-3127-56BB-7774-9F3F13861699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9" name="타원 1098">
                  <a:extLst>
                    <a:ext uri="{FF2B5EF4-FFF2-40B4-BE49-F238E27FC236}">
                      <a16:creationId xmlns:a16="http://schemas.microsoft.com/office/drawing/2014/main" id="{A46D4DF8-C710-FA1E-83DA-A8E7E483BB42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0" name="타원 1099">
                  <a:extLst>
                    <a:ext uri="{FF2B5EF4-FFF2-40B4-BE49-F238E27FC236}">
                      <a16:creationId xmlns:a16="http://schemas.microsoft.com/office/drawing/2014/main" id="{DB8FBC3F-6894-3A5B-D975-CC0B8F45B2C3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1" name="타원 1100">
                  <a:extLst>
                    <a:ext uri="{FF2B5EF4-FFF2-40B4-BE49-F238E27FC236}">
                      <a16:creationId xmlns:a16="http://schemas.microsoft.com/office/drawing/2014/main" id="{8C2C7491-5D79-288A-A933-B38DD3E35CC8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2" name="타원 1101">
                  <a:extLst>
                    <a:ext uri="{FF2B5EF4-FFF2-40B4-BE49-F238E27FC236}">
                      <a16:creationId xmlns:a16="http://schemas.microsoft.com/office/drawing/2014/main" id="{48B048F0-B4FD-DD43-FE99-840FCF41AFFD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3" name="타원 1102">
                  <a:extLst>
                    <a:ext uri="{FF2B5EF4-FFF2-40B4-BE49-F238E27FC236}">
                      <a16:creationId xmlns:a16="http://schemas.microsoft.com/office/drawing/2014/main" id="{4FA94DDE-255B-5726-E324-14DE9611229B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20" name="그룹 1519">
                <a:extLst>
                  <a:ext uri="{FF2B5EF4-FFF2-40B4-BE49-F238E27FC236}">
                    <a16:creationId xmlns:a16="http://schemas.microsoft.com/office/drawing/2014/main" id="{D0BF1B4D-D984-066B-E411-21BF4C481C65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091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9A141F9E-7466-BE11-FDF6-46261C83E4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2" name="TextBox 1091">
                  <a:extLst>
                    <a:ext uri="{FF2B5EF4-FFF2-40B4-BE49-F238E27FC236}">
                      <a16:creationId xmlns:a16="http://schemas.microsoft.com/office/drawing/2014/main" id="{7DA68C29-0DEA-49C8-0E74-114CDDE3BB57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521" name="그룹 1520">
                <a:extLst>
                  <a:ext uri="{FF2B5EF4-FFF2-40B4-BE49-F238E27FC236}">
                    <a16:creationId xmlns:a16="http://schemas.microsoft.com/office/drawing/2014/main" id="{76347A66-B481-8E89-3877-64B83DF1233F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089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BE249F15-8E7D-E5D1-700D-847B24B325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0" name="TextBox 1089">
                  <a:extLst>
                    <a:ext uri="{FF2B5EF4-FFF2-40B4-BE49-F238E27FC236}">
                      <a16:creationId xmlns:a16="http://schemas.microsoft.com/office/drawing/2014/main" id="{F7501D59-00AD-A72C-C76C-89E75BD6373A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522" name="연결선: 꺾임 1521">
                <a:extLst>
                  <a:ext uri="{FF2B5EF4-FFF2-40B4-BE49-F238E27FC236}">
                    <a16:creationId xmlns:a16="http://schemas.microsoft.com/office/drawing/2014/main" id="{8666D088-9CD6-9DF3-14E0-ED890D24D25E}"/>
                  </a:ext>
                </a:extLst>
              </p:cNvPr>
              <p:cNvCxnSpPr>
                <a:cxnSpLocks/>
                <a:stCxn id="1107" idx="6"/>
                <a:endCxn id="1098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3" name="연결선: 꺾임 1522">
                <a:extLst>
                  <a:ext uri="{FF2B5EF4-FFF2-40B4-BE49-F238E27FC236}">
                    <a16:creationId xmlns:a16="http://schemas.microsoft.com/office/drawing/2014/main" id="{2F3B7585-EB6C-3ECE-6BCF-A9ED9345666D}"/>
                  </a:ext>
                </a:extLst>
              </p:cNvPr>
              <p:cNvCxnSpPr>
                <a:cxnSpLocks/>
                <a:stCxn id="1089" idx="3"/>
                <a:endCxn id="1102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24" name="그룹 1523">
                <a:extLst>
                  <a:ext uri="{FF2B5EF4-FFF2-40B4-BE49-F238E27FC236}">
                    <a16:creationId xmlns:a16="http://schemas.microsoft.com/office/drawing/2014/main" id="{C1EB1DBF-FAE9-3638-6F90-56DF1950D6B2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532" name="그림 1531">
                  <a:extLst>
                    <a:ext uri="{FF2B5EF4-FFF2-40B4-BE49-F238E27FC236}">
                      <a16:creationId xmlns:a16="http://schemas.microsoft.com/office/drawing/2014/main" id="{4C2EF13F-5FE4-5023-E22E-98946A8196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533" name="타원 1532">
                  <a:extLst>
                    <a:ext uri="{FF2B5EF4-FFF2-40B4-BE49-F238E27FC236}">
                      <a16:creationId xmlns:a16="http://schemas.microsoft.com/office/drawing/2014/main" id="{ED52F3E8-0B42-883E-ABAA-EB964298D5EB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4" name="타원 1533">
                  <a:extLst>
                    <a:ext uri="{FF2B5EF4-FFF2-40B4-BE49-F238E27FC236}">
                      <a16:creationId xmlns:a16="http://schemas.microsoft.com/office/drawing/2014/main" id="{73D47EF0-A1C3-3F5D-FE5B-1D7BF4E68B34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5" name="타원 1534">
                  <a:extLst>
                    <a:ext uri="{FF2B5EF4-FFF2-40B4-BE49-F238E27FC236}">
                      <a16:creationId xmlns:a16="http://schemas.microsoft.com/office/drawing/2014/main" id="{AB2B592D-CC1E-054C-468B-564FF6DE987B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8" name="타원 1087">
                  <a:extLst>
                    <a:ext uri="{FF2B5EF4-FFF2-40B4-BE49-F238E27FC236}">
                      <a16:creationId xmlns:a16="http://schemas.microsoft.com/office/drawing/2014/main" id="{C4677F7D-1F47-091C-85F4-2BA085DFC1ED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525" name="연결선: 꺾임 1524">
                <a:extLst>
                  <a:ext uri="{FF2B5EF4-FFF2-40B4-BE49-F238E27FC236}">
                    <a16:creationId xmlns:a16="http://schemas.microsoft.com/office/drawing/2014/main" id="{7EF9580F-86E2-7211-092D-2237D005036D}"/>
                  </a:ext>
                </a:extLst>
              </p:cNvPr>
              <p:cNvCxnSpPr>
                <a:cxnSpLocks/>
                <a:stCxn id="1096" idx="0"/>
                <a:endCxn id="1533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6" name="연결선: 꺾임 1525">
                <a:extLst>
                  <a:ext uri="{FF2B5EF4-FFF2-40B4-BE49-F238E27FC236}">
                    <a16:creationId xmlns:a16="http://schemas.microsoft.com/office/drawing/2014/main" id="{60AED3A2-71B1-3BEC-85EB-91142E35DF9C}"/>
                  </a:ext>
                </a:extLst>
              </p:cNvPr>
              <p:cNvCxnSpPr>
                <a:cxnSpLocks/>
                <a:stCxn id="1097" idx="0"/>
                <a:endCxn id="1535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7" name="연결선: 꺾임 1526">
                <a:extLst>
                  <a:ext uri="{FF2B5EF4-FFF2-40B4-BE49-F238E27FC236}">
                    <a16:creationId xmlns:a16="http://schemas.microsoft.com/office/drawing/2014/main" id="{CD5F1ADB-BDE3-3E3F-DE14-375B2B0029B8}"/>
                  </a:ext>
                </a:extLst>
              </p:cNvPr>
              <p:cNvCxnSpPr>
                <a:cxnSpLocks/>
                <a:stCxn id="1094" idx="0"/>
                <a:endCxn id="1088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8" name="연결선: 꺾임 1527">
                <a:extLst>
                  <a:ext uri="{FF2B5EF4-FFF2-40B4-BE49-F238E27FC236}">
                    <a16:creationId xmlns:a16="http://schemas.microsoft.com/office/drawing/2014/main" id="{AA84FE1C-AB4A-5AA5-EFD6-BF1709944FD7}"/>
                  </a:ext>
                </a:extLst>
              </p:cNvPr>
              <p:cNvCxnSpPr>
                <a:cxnSpLocks/>
                <a:stCxn id="1095" idx="0"/>
                <a:endCxn id="1534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9" name="연결선: 꺾임 1528">
                <a:extLst>
                  <a:ext uri="{FF2B5EF4-FFF2-40B4-BE49-F238E27FC236}">
                    <a16:creationId xmlns:a16="http://schemas.microsoft.com/office/drawing/2014/main" id="{6D7FE5D5-62E3-AE5D-6F8F-AC1F9CCC29FF}"/>
                  </a:ext>
                </a:extLst>
              </p:cNvPr>
              <p:cNvCxnSpPr>
                <a:cxnSpLocks/>
                <a:stCxn id="1102" idx="4"/>
                <a:endCxn id="1099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0" name="연결선: 꺾임 1529">
                <a:extLst>
                  <a:ext uri="{FF2B5EF4-FFF2-40B4-BE49-F238E27FC236}">
                    <a16:creationId xmlns:a16="http://schemas.microsoft.com/office/drawing/2014/main" id="{15CBDA09-D68A-98D1-428B-0882D2A7E538}"/>
                  </a:ext>
                </a:extLst>
              </p:cNvPr>
              <p:cNvCxnSpPr>
                <a:cxnSpLocks/>
                <a:stCxn id="1102" idx="4"/>
                <a:endCxn id="1101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1" name="연결선: 꺾임 1530">
                <a:extLst>
                  <a:ext uri="{FF2B5EF4-FFF2-40B4-BE49-F238E27FC236}">
                    <a16:creationId xmlns:a16="http://schemas.microsoft.com/office/drawing/2014/main" id="{65CE4B2E-82D9-EF1A-9A1F-73299E0D40CE}"/>
                  </a:ext>
                </a:extLst>
              </p:cNvPr>
              <p:cNvCxnSpPr>
                <a:cxnSpLocks/>
                <a:stCxn id="1101" idx="4"/>
                <a:endCxn id="1100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18" name="연결선: 꺾임 1517">
              <a:extLst>
                <a:ext uri="{FF2B5EF4-FFF2-40B4-BE49-F238E27FC236}">
                  <a16:creationId xmlns:a16="http://schemas.microsoft.com/office/drawing/2014/main" id="{AECA2F3D-2941-917B-BE19-4B249C1D4E41}"/>
                </a:ext>
              </a:extLst>
            </p:cNvPr>
            <p:cNvCxnSpPr>
              <a:cxnSpLocks/>
              <a:stCxn id="1111" idx="6"/>
              <a:endCxn id="1091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6" name="그룹 1115">
            <a:extLst>
              <a:ext uri="{FF2B5EF4-FFF2-40B4-BE49-F238E27FC236}">
                <a16:creationId xmlns:a16="http://schemas.microsoft.com/office/drawing/2014/main" id="{35A9AA34-AFBF-C3FC-AF27-BDD631CE25AB}"/>
              </a:ext>
            </a:extLst>
          </p:cNvPr>
          <p:cNvGrpSpPr/>
          <p:nvPr/>
        </p:nvGrpSpPr>
        <p:grpSpPr>
          <a:xfrm>
            <a:off x="7622805" y="4071706"/>
            <a:ext cx="3223564" cy="1589577"/>
            <a:chOff x="5126944" y="135197"/>
            <a:chExt cx="3223564" cy="1589577"/>
          </a:xfrm>
        </p:grpSpPr>
        <p:grpSp>
          <p:nvGrpSpPr>
            <p:cNvPr id="1117" name="그룹 1116">
              <a:extLst>
                <a:ext uri="{FF2B5EF4-FFF2-40B4-BE49-F238E27FC236}">
                  <a16:creationId xmlns:a16="http://schemas.microsoft.com/office/drawing/2014/main" id="{E6D18AD1-80C8-8BCC-3E0E-5D047E9B7CA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179" name="그룹 1178">
                <a:extLst>
                  <a:ext uri="{FF2B5EF4-FFF2-40B4-BE49-F238E27FC236}">
                    <a16:creationId xmlns:a16="http://schemas.microsoft.com/office/drawing/2014/main" id="{C50FD1D1-4FF1-ABAC-CA80-60A32D8BDC10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182" name="Picture 4">
                  <a:extLst>
                    <a:ext uri="{FF2B5EF4-FFF2-40B4-BE49-F238E27FC236}">
                      <a16:creationId xmlns:a16="http://schemas.microsoft.com/office/drawing/2014/main" id="{CE2FD63A-A2AD-A5D1-5667-BA2AA57087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83" name="타원 1182">
                  <a:extLst>
                    <a:ext uri="{FF2B5EF4-FFF2-40B4-BE49-F238E27FC236}">
                      <a16:creationId xmlns:a16="http://schemas.microsoft.com/office/drawing/2014/main" id="{8EDFDF93-992D-0949-1D90-C033B2442A40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4" name="타원 1183">
                  <a:extLst>
                    <a:ext uri="{FF2B5EF4-FFF2-40B4-BE49-F238E27FC236}">
                      <a16:creationId xmlns:a16="http://schemas.microsoft.com/office/drawing/2014/main" id="{066E18FD-F9F3-58B8-74C5-4953DD58D172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5" name="타원 1184">
                  <a:extLst>
                    <a:ext uri="{FF2B5EF4-FFF2-40B4-BE49-F238E27FC236}">
                      <a16:creationId xmlns:a16="http://schemas.microsoft.com/office/drawing/2014/main" id="{38702CBA-71BF-4365-650B-A51042B8F886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80" name="타원 1179">
                <a:extLst>
                  <a:ext uri="{FF2B5EF4-FFF2-40B4-BE49-F238E27FC236}">
                    <a16:creationId xmlns:a16="http://schemas.microsoft.com/office/drawing/2014/main" id="{3D64A510-3C4A-A6DC-3F09-4FF9E5BAFAFB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1" name="타원 1180">
                <a:extLst>
                  <a:ext uri="{FF2B5EF4-FFF2-40B4-BE49-F238E27FC236}">
                    <a16:creationId xmlns:a16="http://schemas.microsoft.com/office/drawing/2014/main" id="{0CEDEE4B-DF44-0BD1-9F78-F1786DA92435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19" name="그룹 1118">
              <a:extLst>
                <a:ext uri="{FF2B5EF4-FFF2-40B4-BE49-F238E27FC236}">
                  <a16:creationId xmlns:a16="http://schemas.microsoft.com/office/drawing/2014/main" id="{855B997F-385B-9F7C-A159-93CEEFC5389F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121" name="그룹 1120">
                <a:extLst>
                  <a:ext uri="{FF2B5EF4-FFF2-40B4-BE49-F238E27FC236}">
                    <a16:creationId xmlns:a16="http://schemas.microsoft.com/office/drawing/2014/main" id="{75BD6F96-F7D5-1A57-908C-B13A6877BB97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146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5B51F7A3-C2B9-E9F7-00AF-0F5B8ADF06A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53" name="타원 1152">
                  <a:extLst>
                    <a:ext uri="{FF2B5EF4-FFF2-40B4-BE49-F238E27FC236}">
                      <a16:creationId xmlns:a16="http://schemas.microsoft.com/office/drawing/2014/main" id="{CF0206AD-5A0F-3FEA-7D10-B412D57F07E5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4" name="타원 1153">
                  <a:extLst>
                    <a:ext uri="{FF2B5EF4-FFF2-40B4-BE49-F238E27FC236}">
                      <a16:creationId xmlns:a16="http://schemas.microsoft.com/office/drawing/2014/main" id="{C7FA4543-C90C-F267-8AF3-B70006282D2A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6" name="타원 1155">
                  <a:extLst>
                    <a:ext uri="{FF2B5EF4-FFF2-40B4-BE49-F238E27FC236}">
                      <a16:creationId xmlns:a16="http://schemas.microsoft.com/office/drawing/2014/main" id="{927A4E2B-7B4F-3D95-C3B6-D8EDD6569E2B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7" name="타원 1156">
                  <a:extLst>
                    <a:ext uri="{FF2B5EF4-FFF2-40B4-BE49-F238E27FC236}">
                      <a16:creationId xmlns:a16="http://schemas.microsoft.com/office/drawing/2014/main" id="{F768ED3F-EEB7-B16B-D041-0C699C1ED5EB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3" name="타원 1162">
                  <a:extLst>
                    <a:ext uri="{FF2B5EF4-FFF2-40B4-BE49-F238E27FC236}">
                      <a16:creationId xmlns:a16="http://schemas.microsoft.com/office/drawing/2014/main" id="{1B648E3A-8F79-0689-951B-747E09F29434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4" name="타원 1163">
                  <a:extLst>
                    <a:ext uri="{FF2B5EF4-FFF2-40B4-BE49-F238E27FC236}">
                      <a16:creationId xmlns:a16="http://schemas.microsoft.com/office/drawing/2014/main" id="{4EF4719C-0BF1-A380-10B4-7B78601FC6E6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4" name="타원 1173">
                  <a:extLst>
                    <a:ext uri="{FF2B5EF4-FFF2-40B4-BE49-F238E27FC236}">
                      <a16:creationId xmlns:a16="http://schemas.microsoft.com/office/drawing/2014/main" id="{55FF062C-A721-0962-3A29-B745D91FCB20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5" name="타원 1174">
                  <a:extLst>
                    <a:ext uri="{FF2B5EF4-FFF2-40B4-BE49-F238E27FC236}">
                      <a16:creationId xmlns:a16="http://schemas.microsoft.com/office/drawing/2014/main" id="{7845D871-F252-B04E-C5AA-C4F22189A380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7" name="타원 1176">
                  <a:extLst>
                    <a:ext uri="{FF2B5EF4-FFF2-40B4-BE49-F238E27FC236}">
                      <a16:creationId xmlns:a16="http://schemas.microsoft.com/office/drawing/2014/main" id="{B9AC7602-9899-55FF-088F-3F6035F14176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8" name="타원 1177">
                  <a:extLst>
                    <a:ext uri="{FF2B5EF4-FFF2-40B4-BE49-F238E27FC236}">
                      <a16:creationId xmlns:a16="http://schemas.microsoft.com/office/drawing/2014/main" id="{83E2D5F7-6906-3D2F-A1CB-2E8DEA07B018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22" name="그룹 1121">
                <a:extLst>
                  <a:ext uri="{FF2B5EF4-FFF2-40B4-BE49-F238E27FC236}">
                    <a16:creationId xmlns:a16="http://schemas.microsoft.com/office/drawing/2014/main" id="{E79BC27F-29AD-2579-2A32-FDE5A49A412E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144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FB41E15E-E065-B21E-6266-546C1973A0A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45" name="TextBox 1144">
                  <a:extLst>
                    <a:ext uri="{FF2B5EF4-FFF2-40B4-BE49-F238E27FC236}">
                      <a16:creationId xmlns:a16="http://schemas.microsoft.com/office/drawing/2014/main" id="{38A3BB01-F17C-CFB8-3C8B-19A9DC3CCE9B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123" name="그룹 1122">
                <a:extLst>
                  <a:ext uri="{FF2B5EF4-FFF2-40B4-BE49-F238E27FC236}">
                    <a16:creationId xmlns:a16="http://schemas.microsoft.com/office/drawing/2014/main" id="{8EF53918-E443-6A44-2102-5B1E46595932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142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BF895F5A-A42B-FF1E-A2F5-CDDCE8995B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43" name="TextBox 1142">
                  <a:extLst>
                    <a:ext uri="{FF2B5EF4-FFF2-40B4-BE49-F238E27FC236}">
                      <a16:creationId xmlns:a16="http://schemas.microsoft.com/office/drawing/2014/main" id="{A5D774E5-937E-4298-4312-1E1C9A72C86B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124" name="연결선: 꺾임 1123">
                <a:extLst>
                  <a:ext uri="{FF2B5EF4-FFF2-40B4-BE49-F238E27FC236}">
                    <a16:creationId xmlns:a16="http://schemas.microsoft.com/office/drawing/2014/main" id="{38F6191C-D703-ECF7-6E6B-678B5F541A76}"/>
                  </a:ext>
                </a:extLst>
              </p:cNvPr>
              <p:cNvCxnSpPr>
                <a:cxnSpLocks/>
                <a:stCxn id="1180" idx="6"/>
                <a:endCxn id="116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5" name="연결선: 꺾임 1124">
                <a:extLst>
                  <a:ext uri="{FF2B5EF4-FFF2-40B4-BE49-F238E27FC236}">
                    <a16:creationId xmlns:a16="http://schemas.microsoft.com/office/drawing/2014/main" id="{AB7E4755-DCE8-6086-80AB-2B4F6DF1858D}"/>
                  </a:ext>
                </a:extLst>
              </p:cNvPr>
              <p:cNvCxnSpPr>
                <a:cxnSpLocks/>
                <a:stCxn id="1142" idx="3"/>
                <a:endCxn id="1177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26" name="그룹 1125">
                <a:extLst>
                  <a:ext uri="{FF2B5EF4-FFF2-40B4-BE49-F238E27FC236}">
                    <a16:creationId xmlns:a16="http://schemas.microsoft.com/office/drawing/2014/main" id="{2F4CBBDF-7E93-1101-222C-FB42E2AF915E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137" name="그림 1136">
                  <a:extLst>
                    <a:ext uri="{FF2B5EF4-FFF2-40B4-BE49-F238E27FC236}">
                      <a16:creationId xmlns:a16="http://schemas.microsoft.com/office/drawing/2014/main" id="{430E1C59-3C05-3BDC-380D-4D913DAE04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138" name="타원 1137">
                  <a:extLst>
                    <a:ext uri="{FF2B5EF4-FFF2-40B4-BE49-F238E27FC236}">
                      <a16:creationId xmlns:a16="http://schemas.microsoft.com/office/drawing/2014/main" id="{EAD3FD65-9D91-C434-6B0E-8A7A90B2DD95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9" name="타원 1138">
                  <a:extLst>
                    <a:ext uri="{FF2B5EF4-FFF2-40B4-BE49-F238E27FC236}">
                      <a16:creationId xmlns:a16="http://schemas.microsoft.com/office/drawing/2014/main" id="{5E0BA942-7153-F03A-A882-9B8C95442124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0" name="타원 1139">
                  <a:extLst>
                    <a:ext uri="{FF2B5EF4-FFF2-40B4-BE49-F238E27FC236}">
                      <a16:creationId xmlns:a16="http://schemas.microsoft.com/office/drawing/2014/main" id="{281C84E9-0E27-3731-65A0-9EBBC7C50797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1" name="타원 1140">
                  <a:extLst>
                    <a:ext uri="{FF2B5EF4-FFF2-40B4-BE49-F238E27FC236}">
                      <a16:creationId xmlns:a16="http://schemas.microsoft.com/office/drawing/2014/main" id="{DDCF95B1-922F-1BE5-DE7C-E152EB07056D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128" name="연결선: 꺾임 1127">
                <a:extLst>
                  <a:ext uri="{FF2B5EF4-FFF2-40B4-BE49-F238E27FC236}">
                    <a16:creationId xmlns:a16="http://schemas.microsoft.com/office/drawing/2014/main" id="{9431EA36-08F4-FEF8-4665-2FDBC4E18FAC}"/>
                  </a:ext>
                </a:extLst>
              </p:cNvPr>
              <p:cNvCxnSpPr>
                <a:cxnSpLocks/>
                <a:stCxn id="1156" idx="0"/>
                <a:endCxn id="1138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9" name="연결선: 꺾임 1128">
                <a:extLst>
                  <a:ext uri="{FF2B5EF4-FFF2-40B4-BE49-F238E27FC236}">
                    <a16:creationId xmlns:a16="http://schemas.microsoft.com/office/drawing/2014/main" id="{3FFE894B-DF44-5CCE-7B13-62133FCEF617}"/>
                  </a:ext>
                </a:extLst>
              </p:cNvPr>
              <p:cNvCxnSpPr>
                <a:cxnSpLocks/>
                <a:stCxn id="1157" idx="0"/>
                <a:endCxn id="1140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1" name="연결선: 꺾임 1130">
                <a:extLst>
                  <a:ext uri="{FF2B5EF4-FFF2-40B4-BE49-F238E27FC236}">
                    <a16:creationId xmlns:a16="http://schemas.microsoft.com/office/drawing/2014/main" id="{C7A09042-DF2A-2A4E-7E45-2A1DC744C913}"/>
                  </a:ext>
                </a:extLst>
              </p:cNvPr>
              <p:cNvCxnSpPr>
                <a:cxnSpLocks/>
                <a:stCxn id="1153" idx="0"/>
                <a:endCxn id="1141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2" name="연결선: 꺾임 1131">
                <a:extLst>
                  <a:ext uri="{FF2B5EF4-FFF2-40B4-BE49-F238E27FC236}">
                    <a16:creationId xmlns:a16="http://schemas.microsoft.com/office/drawing/2014/main" id="{8A288FA0-6E06-9DFD-DB94-EF404DAB1FB9}"/>
                  </a:ext>
                </a:extLst>
              </p:cNvPr>
              <p:cNvCxnSpPr>
                <a:cxnSpLocks/>
                <a:stCxn id="1154" idx="0"/>
                <a:endCxn id="1139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3" name="연결선: 꺾임 1132">
                <a:extLst>
                  <a:ext uri="{FF2B5EF4-FFF2-40B4-BE49-F238E27FC236}">
                    <a16:creationId xmlns:a16="http://schemas.microsoft.com/office/drawing/2014/main" id="{05EDE3DA-3497-2214-7547-8DA44B2494F9}"/>
                  </a:ext>
                </a:extLst>
              </p:cNvPr>
              <p:cNvCxnSpPr>
                <a:cxnSpLocks/>
                <a:stCxn id="1177" idx="4"/>
                <a:endCxn id="1164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4" name="연결선: 꺾임 1133">
                <a:extLst>
                  <a:ext uri="{FF2B5EF4-FFF2-40B4-BE49-F238E27FC236}">
                    <a16:creationId xmlns:a16="http://schemas.microsoft.com/office/drawing/2014/main" id="{5D9C36C0-15DF-398C-525C-CABCA8C40E55}"/>
                  </a:ext>
                </a:extLst>
              </p:cNvPr>
              <p:cNvCxnSpPr>
                <a:cxnSpLocks/>
                <a:stCxn id="1177" idx="4"/>
                <a:endCxn id="1175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5" name="연결선: 꺾임 1134">
                <a:extLst>
                  <a:ext uri="{FF2B5EF4-FFF2-40B4-BE49-F238E27FC236}">
                    <a16:creationId xmlns:a16="http://schemas.microsoft.com/office/drawing/2014/main" id="{3E63C943-1977-5879-1AD2-BC71F2F9AF3A}"/>
                  </a:ext>
                </a:extLst>
              </p:cNvPr>
              <p:cNvCxnSpPr>
                <a:cxnSpLocks/>
                <a:stCxn id="1175" idx="4"/>
                <a:endCxn id="1174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20" name="연결선: 꺾임 1119">
              <a:extLst>
                <a:ext uri="{FF2B5EF4-FFF2-40B4-BE49-F238E27FC236}">
                  <a16:creationId xmlns:a16="http://schemas.microsoft.com/office/drawing/2014/main" id="{A4AD8C02-C579-14E1-CA34-2916B6442C75}"/>
                </a:ext>
              </a:extLst>
            </p:cNvPr>
            <p:cNvCxnSpPr>
              <a:cxnSpLocks/>
              <a:stCxn id="1183" idx="6"/>
              <a:endCxn id="1144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6" name="그룹 1185">
            <a:extLst>
              <a:ext uri="{FF2B5EF4-FFF2-40B4-BE49-F238E27FC236}">
                <a16:creationId xmlns:a16="http://schemas.microsoft.com/office/drawing/2014/main" id="{FF862DF5-9EEF-62AC-294C-F34C7BB0E728}"/>
              </a:ext>
            </a:extLst>
          </p:cNvPr>
          <p:cNvGrpSpPr/>
          <p:nvPr/>
        </p:nvGrpSpPr>
        <p:grpSpPr>
          <a:xfrm>
            <a:off x="8465315" y="5396488"/>
            <a:ext cx="3223564" cy="1589577"/>
            <a:chOff x="5126944" y="135197"/>
            <a:chExt cx="3223564" cy="1589577"/>
          </a:xfrm>
        </p:grpSpPr>
        <p:grpSp>
          <p:nvGrpSpPr>
            <p:cNvPr id="1187" name="그룹 1186">
              <a:extLst>
                <a:ext uri="{FF2B5EF4-FFF2-40B4-BE49-F238E27FC236}">
                  <a16:creationId xmlns:a16="http://schemas.microsoft.com/office/drawing/2014/main" id="{FB13E7C4-C1D0-BF02-C845-EA4DAC429E7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240" name="그룹 1239">
                <a:extLst>
                  <a:ext uri="{FF2B5EF4-FFF2-40B4-BE49-F238E27FC236}">
                    <a16:creationId xmlns:a16="http://schemas.microsoft.com/office/drawing/2014/main" id="{12453524-F7B8-9908-AC24-12600E4B0C76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243" name="Picture 4">
                  <a:extLst>
                    <a:ext uri="{FF2B5EF4-FFF2-40B4-BE49-F238E27FC236}">
                      <a16:creationId xmlns:a16="http://schemas.microsoft.com/office/drawing/2014/main" id="{1B29EF5A-5208-A1C0-25BE-8EA50324918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44" name="타원 1243">
                  <a:extLst>
                    <a:ext uri="{FF2B5EF4-FFF2-40B4-BE49-F238E27FC236}">
                      <a16:creationId xmlns:a16="http://schemas.microsoft.com/office/drawing/2014/main" id="{55033250-A14B-52A3-9555-F73166CAFC5D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5" name="타원 1244">
                  <a:extLst>
                    <a:ext uri="{FF2B5EF4-FFF2-40B4-BE49-F238E27FC236}">
                      <a16:creationId xmlns:a16="http://schemas.microsoft.com/office/drawing/2014/main" id="{4F9E8C37-558D-E8A7-144D-C795CCF6C04E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6" name="타원 1245">
                  <a:extLst>
                    <a:ext uri="{FF2B5EF4-FFF2-40B4-BE49-F238E27FC236}">
                      <a16:creationId xmlns:a16="http://schemas.microsoft.com/office/drawing/2014/main" id="{A48D6160-9BB5-BCB0-2C4F-6D95776BA595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41" name="타원 1240">
                <a:extLst>
                  <a:ext uri="{FF2B5EF4-FFF2-40B4-BE49-F238E27FC236}">
                    <a16:creationId xmlns:a16="http://schemas.microsoft.com/office/drawing/2014/main" id="{FDED755F-CCAC-5C94-E843-DE3AA1C659AC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2" name="타원 1241">
                <a:extLst>
                  <a:ext uri="{FF2B5EF4-FFF2-40B4-BE49-F238E27FC236}">
                    <a16:creationId xmlns:a16="http://schemas.microsoft.com/office/drawing/2014/main" id="{FE3CC25D-F53E-3249-97C2-727C9B819084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01" name="그룹 1200">
              <a:extLst>
                <a:ext uri="{FF2B5EF4-FFF2-40B4-BE49-F238E27FC236}">
                  <a16:creationId xmlns:a16="http://schemas.microsoft.com/office/drawing/2014/main" id="{3570D55C-E046-424A-F795-77899CC2E299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204" name="그룹 1203">
                <a:extLst>
                  <a:ext uri="{FF2B5EF4-FFF2-40B4-BE49-F238E27FC236}">
                    <a16:creationId xmlns:a16="http://schemas.microsoft.com/office/drawing/2014/main" id="{F65D2721-BA59-4A8C-339E-C9AE287FE29F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229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61847495-055A-6C8E-7EA2-395A55DA1F8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30" name="타원 1229">
                  <a:extLst>
                    <a:ext uri="{FF2B5EF4-FFF2-40B4-BE49-F238E27FC236}">
                      <a16:creationId xmlns:a16="http://schemas.microsoft.com/office/drawing/2014/main" id="{006D5D18-9AAF-0930-6116-8A12334E8DC2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1" name="타원 1230">
                  <a:extLst>
                    <a:ext uri="{FF2B5EF4-FFF2-40B4-BE49-F238E27FC236}">
                      <a16:creationId xmlns:a16="http://schemas.microsoft.com/office/drawing/2014/main" id="{A1518CD0-7E52-9FFC-EBA1-2F7942776208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2" name="타원 1231">
                  <a:extLst>
                    <a:ext uri="{FF2B5EF4-FFF2-40B4-BE49-F238E27FC236}">
                      <a16:creationId xmlns:a16="http://schemas.microsoft.com/office/drawing/2014/main" id="{77D640AF-E8B6-ED26-5C7E-48C6E27618C6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3" name="타원 1232">
                  <a:extLst>
                    <a:ext uri="{FF2B5EF4-FFF2-40B4-BE49-F238E27FC236}">
                      <a16:creationId xmlns:a16="http://schemas.microsoft.com/office/drawing/2014/main" id="{14B1C91A-36B4-1A39-53AC-28A7DE27F34B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4" name="타원 1233">
                  <a:extLst>
                    <a:ext uri="{FF2B5EF4-FFF2-40B4-BE49-F238E27FC236}">
                      <a16:creationId xmlns:a16="http://schemas.microsoft.com/office/drawing/2014/main" id="{AC9E6051-67D4-6DDA-31FA-FA732ED93AFD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5" name="타원 1234">
                  <a:extLst>
                    <a:ext uri="{FF2B5EF4-FFF2-40B4-BE49-F238E27FC236}">
                      <a16:creationId xmlns:a16="http://schemas.microsoft.com/office/drawing/2014/main" id="{DE7105E7-3BE7-DE73-8862-4B2E49743CFE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6" name="타원 1235">
                  <a:extLst>
                    <a:ext uri="{FF2B5EF4-FFF2-40B4-BE49-F238E27FC236}">
                      <a16:creationId xmlns:a16="http://schemas.microsoft.com/office/drawing/2014/main" id="{F975AC27-BB43-9AAC-B0D9-2C7AF58EDF3D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7" name="타원 1236">
                  <a:extLst>
                    <a:ext uri="{FF2B5EF4-FFF2-40B4-BE49-F238E27FC236}">
                      <a16:creationId xmlns:a16="http://schemas.microsoft.com/office/drawing/2014/main" id="{40A3AC41-5C9C-B9F0-85C3-68FC4BB1602D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8" name="타원 1237">
                  <a:extLst>
                    <a:ext uri="{FF2B5EF4-FFF2-40B4-BE49-F238E27FC236}">
                      <a16:creationId xmlns:a16="http://schemas.microsoft.com/office/drawing/2014/main" id="{20FBCF94-61D5-6636-6743-7ED84DFD0297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9" name="타원 1238">
                  <a:extLst>
                    <a:ext uri="{FF2B5EF4-FFF2-40B4-BE49-F238E27FC236}">
                      <a16:creationId xmlns:a16="http://schemas.microsoft.com/office/drawing/2014/main" id="{64EF2615-73FA-5EEC-85BD-DF6944CEE55F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205" name="그룹 1204">
                <a:extLst>
                  <a:ext uri="{FF2B5EF4-FFF2-40B4-BE49-F238E27FC236}">
                    <a16:creationId xmlns:a16="http://schemas.microsoft.com/office/drawing/2014/main" id="{B0BE04AD-39F5-A383-2ECF-90D6B150C5B0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227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296003DD-FB5A-D2C9-CC62-DB30F00D8C1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28" name="TextBox 1227">
                  <a:extLst>
                    <a:ext uri="{FF2B5EF4-FFF2-40B4-BE49-F238E27FC236}">
                      <a16:creationId xmlns:a16="http://schemas.microsoft.com/office/drawing/2014/main" id="{2A576245-229D-0197-50FE-073F8485F50D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206" name="그룹 1205">
                <a:extLst>
                  <a:ext uri="{FF2B5EF4-FFF2-40B4-BE49-F238E27FC236}">
                    <a16:creationId xmlns:a16="http://schemas.microsoft.com/office/drawing/2014/main" id="{083B31CE-5627-0D77-1C62-FDDDC0FB65D7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224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AFAF566D-F7FF-8039-A4B8-754BA80E8E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26" name="TextBox 1225">
                  <a:extLst>
                    <a:ext uri="{FF2B5EF4-FFF2-40B4-BE49-F238E27FC236}">
                      <a16:creationId xmlns:a16="http://schemas.microsoft.com/office/drawing/2014/main" id="{0AF35561-D08B-B96B-C066-D9A6DFE2E570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207" name="연결선: 꺾임 1206">
                <a:extLst>
                  <a:ext uri="{FF2B5EF4-FFF2-40B4-BE49-F238E27FC236}">
                    <a16:creationId xmlns:a16="http://schemas.microsoft.com/office/drawing/2014/main" id="{7607EFC4-9279-A5FF-0D30-01F67504FF5F}"/>
                  </a:ext>
                </a:extLst>
              </p:cNvPr>
              <p:cNvCxnSpPr>
                <a:cxnSpLocks/>
                <a:stCxn id="1241" idx="6"/>
                <a:endCxn id="1234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8" name="연결선: 꺾임 1207">
                <a:extLst>
                  <a:ext uri="{FF2B5EF4-FFF2-40B4-BE49-F238E27FC236}">
                    <a16:creationId xmlns:a16="http://schemas.microsoft.com/office/drawing/2014/main" id="{C1CAC7BA-946E-514E-BA12-4E66E94435FD}"/>
                  </a:ext>
                </a:extLst>
              </p:cNvPr>
              <p:cNvCxnSpPr>
                <a:cxnSpLocks/>
                <a:stCxn id="1224" idx="3"/>
                <a:endCxn id="1238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9" name="그룹 1208">
                <a:extLst>
                  <a:ext uri="{FF2B5EF4-FFF2-40B4-BE49-F238E27FC236}">
                    <a16:creationId xmlns:a16="http://schemas.microsoft.com/office/drawing/2014/main" id="{382BABCF-C5B4-6066-7F6C-404166E71EAC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219" name="그림 1218">
                  <a:extLst>
                    <a:ext uri="{FF2B5EF4-FFF2-40B4-BE49-F238E27FC236}">
                      <a16:creationId xmlns:a16="http://schemas.microsoft.com/office/drawing/2014/main" id="{BF12CC3F-7BAF-1645-A0F8-2F510D11A6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220" name="타원 1219">
                  <a:extLst>
                    <a:ext uri="{FF2B5EF4-FFF2-40B4-BE49-F238E27FC236}">
                      <a16:creationId xmlns:a16="http://schemas.microsoft.com/office/drawing/2014/main" id="{575DBE3A-6BB4-89DA-2619-046FBD0B6218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1" name="타원 1220">
                  <a:extLst>
                    <a:ext uri="{FF2B5EF4-FFF2-40B4-BE49-F238E27FC236}">
                      <a16:creationId xmlns:a16="http://schemas.microsoft.com/office/drawing/2014/main" id="{52A183CC-7743-0D51-3C44-6D9F9E093319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2" name="타원 1221">
                  <a:extLst>
                    <a:ext uri="{FF2B5EF4-FFF2-40B4-BE49-F238E27FC236}">
                      <a16:creationId xmlns:a16="http://schemas.microsoft.com/office/drawing/2014/main" id="{FA0E3047-24B5-7B82-209A-C6294A9D1062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3" name="타원 1222">
                  <a:extLst>
                    <a:ext uri="{FF2B5EF4-FFF2-40B4-BE49-F238E27FC236}">
                      <a16:creationId xmlns:a16="http://schemas.microsoft.com/office/drawing/2014/main" id="{DE7E4637-1B3B-59F7-69B3-A1A5EF6A20BB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210" name="연결선: 꺾임 1209">
                <a:extLst>
                  <a:ext uri="{FF2B5EF4-FFF2-40B4-BE49-F238E27FC236}">
                    <a16:creationId xmlns:a16="http://schemas.microsoft.com/office/drawing/2014/main" id="{964EEA1C-8A7C-722E-3B2F-E6FD7FDE0AB6}"/>
                  </a:ext>
                </a:extLst>
              </p:cNvPr>
              <p:cNvCxnSpPr>
                <a:cxnSpLocks/>
                <a:stCxn id="1232" idx="0"/>
                <a:endCxn id="1220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1" name="연결선: 꺾임 1210">
                <a:extLst>
                  <a:ext uri="{FF2B5EF4-FFF2-40B4-BE49-F238E27FC236}">
                    <a16:creationId xmlns:a16="http://schemas.microsoft.com/office/drawing/2014/main" id="{915DFB19-A0D4-7797-3738-1D3768E3A067}"/>
                  </a:ext>
                </a:extLst>
              </p:cNvPr>
              <p:cNvCxnSpPr>
                <a:cxnSpLocks/>
                <a:stCxn id="1233" idx="0"/>
                <a:endCxn id="1222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4" name="연결선: 꺾임 1213">
                <a:extLst>
                  <a:ext uri="{FF2B5EF4-FFF2-40B4-BE49-F238E27FC236}">
                    <a16:creationId xmlns:a16="http://schemas.microsoft.com/office/drawing/2014/main" id="{68F30C6A-DE31-5DDF-DC34-3477BEF4C9CF}"/>
                  </a:ext>
                </a:extLst>
              </p:cNvPr>
              <p:cNvCxnSpPr>
                <a:cxnSpLocks/>
                <a:stCxn id="1230" idx="0"/>
                <a:endCxn id="1223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5" name="연결선: 꺾임 1214">
                <a:extLst>
                  <a:ext uri="{FF2B5EF4-FFF2-40B4-BE49-F238E27FC236}">
                    <a16:creationId xmlns:a16="http://schemas.microsoft.com/office/drawing/2014/main" id="{CE0C080B-480E-112D-1F0E-6C9E1678955B}"/>
                  </a:ext>
                </a:extLst>
              </p:cNvPr>
              <p:cNvCxnSpPr>
                <a:cxnSpLocks/>
                <a:stCxn id="1231" idx="0"/>
                <a:endCxn id="1221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6" name="연결선: 꺾임 1215">
                <a:extLst>
                  <a:ext uri="{FF2B5EF4-FFF2-40B4-BE49-F238E27FC236}">
                    <a16:creationId xmlns:a16="http://schemas.microsoft.com/office/drawing/2014/main" id="{58480DCD-5A1D-722B-2F74-50A58E325F00}"/>
                  </a:ext>
                </a:extLst>
              </p:cNvPr>
              <p:cNvCxnSpPr>
                <a:cxnSpLocks/>
                <a:stCxn id="1238" idx="4"/>
                <a:endCxn id="123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7" name="연결선: 꺾임 1216">
                <a:extLst>
                  <a:ext uri="{FF2B5EF4-FFF2-40B4-BE49-F238E27FC236}">
                    <a16:creationId xmlns:a16="http://schemas.microsoft.com/office/drawing/2014/main" id="{9A9BFA64-EE15-9C24-7E18-225F781FE824}"/>
                  </a:ext>
                </a:extLst>
              </p:cNvPr>
              <p:cNvCxnSpPr>
                <a:cxnSpLocks/>
                <a:stCxn id="1238" idx="4"/>
                <a:endCxn id="1237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8" name="연결선: 꺾임 1217">
                <a:extLst>
                  <a:ext uri="{FF2B5EF4-FFF2-40B4-BE49-F238E27FC236}">
                    <a16:creationId xmlns:a16="http://schemas.microsoft.com/office/drawing/2014/main" id="{F310BDC6-EF06-B993-8363-D6E10B06D6E6}"/>
                  </a:ext>
                </a:extLst>
              </p:cNvPr>
              <p:cNvCxnSpPr>
                <a:cxnSpLocks/>
                <a:stCxn id="1237" idx="4"/>
                <a:endCxn id="1236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03" name="연결선: 꺾임 1202">
              <a:extLst>
                <a:ext uri="{FF2B5EF4-FFF2-40B4-BE49-F238E27FC236}">
                  <a16:creationId xmlns:a16="http://schemas.microsoft.com/office/drawing/2014/main" id="{37F93290-4540-E7E8-E471-6AA8F78667D8}"/>
                </a:ext>
              </a:extLst>
            </p:cNvPr>
            <p:cNvCxnSpPr>
              <a:cxnSpLocks/>
              <a:stCxn id="1244" idx="6"/>
              <a:endCxn id="1227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50" name="연결선: 꺾임 1249">
            <a:extLst>
              <a:ext uri="{FF2B5EF4-FFF2-40B4-BE49-F238E27FC236}">
                <a16:creationId xmlns:a16="http://schemas.microsoft.com/office/drawing/2014/main" id="{929482F1-BDC8-6C5A-3E8E-821F568033F6}"/>
              </a:ext>
            </a:extLst>
          </p:cNvPr>
          <p:cNvCxnSpPr>
            <a:cxnSpLocks/>
            <a:stCxn id="1513" idx="6"/>
            <a:endCxn id="1079" idx="2"/>
          </p:cNvCxnSpPr>
          <p:nvPr/>
        </p:nvCxnSpPr>
        <p:spPr>
          <a:xfrm flipV="1">
            <a:off x="6021710" y="2268579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4" name="연결선: 꺾임 1253">
            <a:extLst>
              <a:ext uri="{FF2B5EF4-FFF2-40B4-BE49-F238E27FC236}">
                <a16:creationId xmlns:a16="http://schemas.microsoft.com/office/drawing/2014/main" id="{7658BA8E-8711-6476-D58C-398B004F4B9F}"/>
              </a:ext>
            </a:extLst>
          </p:cNvPr>
          <p:cNvCxnSpPr>
            <a:cxnSpLocks/>
            <a:stCxn id="1113" idx="6"/>
            <a:endCxn id="1090" idx="2"/>
          </p:cNvCxnSpPr>
          <p:nvPr/>
        </p:nvCxnSpPr>
        <p:spPr>
          <a:xfrm flipV="1">
            <a:off x="6869174" y="358204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7" name="연결선: 꺾임 1256">
            <a:extLst>
              <a:ext uri="{FF2B5EF4-FFF2-40B4-BE49-F238E27FC236}">
                <a16:creationId xmlns:a16="http://schemas.microsoft.com/office/drawing/2014/main" id="{3DFCF934-9BCE-2E9D-6490-F6BA538FC1F6}"/>
              </a:ext>
            </a:extLst>
          </p:cNvPr>
          <p:cNvCxnSpPr>
            <a:cxnSpLocks/>
            <a:stCxn id="1184" idx="6"/>
            <a:endCxn id="1143" idx="2"/>
          </p:cNvCxnSpPr>
          <p:nvPr/>
        </p:nvCxnSpPr>
        <p:spPr>
          <a:xfrm flipV="1">
            <a:off x="7704995" y="490970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0" name="연결선: 꺾임 1259">
            <a:extLst>
              <a:ext uri="{FF2B5EF4-FFF2-40B4-BE49-F238E27FC236}">
                <a16:creationId xmlns:a16="http://schemas.microsoft.com/office/drawing/2014/main" id="{99A2020B-3CAB-44F6-462D-13D19141D8CE}"/>
              </a:ext>
            </a:extLst>
          </p:cNvPr>
          <p:cNvCxnSpPr>
            <a:cxnSpLocks/>
            <a:stCxn id="1245" idx="6"/>
            <a:endCxn id="1226" idx="2"/>
          </p:cNvCxnSpPr>
          <p:nvPr/>
        </p:nvCxnSpPr>
        <p:spPr>
          <a:xfrm flipV="1">
            <a:off x="8547505" y="6234482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3" name="연결선: 꺾임 1272">
            <a:extLst>
              <a:ext uri="{FF2B5EF4-FFF2-40B4-BE49-F238E27FC236}">
                <a16:creationId xmlns:a16="http://schemas.microsoft.com/office/drawing/2014/main" id="{4F7CCECB-754A-6552-EABA-17CEE33CEF4E}"/>
              </a:ext>
            </a:extLst>
          </p:cNvPr>
          <p:cNvCxnSpPr>
            <a:cxnSpLocks/>
            <a:stCxn id="1507" idx="6"/>
            <a:endCxn id="1081" idx="3"/>
          </p:cNvCxnSpPr>
          <p:nvPr/>
        </p:nvCxnSpPr>
        <p:spPr>
          <a:xfrm>
            <a:off x="6459118" y="2595216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6" name="연결선: 꺾임 1275">
            <a:extLst>
              <a:ext uri="{FF2B5EF4-FFF2-40B4-BE49-F238E27FC236}">
                <a16:creationId xmlns:a16="http://schemas.microsoft.com/office/drawing/2014/main" id="{C9B979B1-FA48-E2F3-6DAF-EB1ADE84448E}"/>
              </a:ext>
            </a:extLst>
          </p:cNvPr>
          <p:cNvCxnSpPr>
            <a:cxnSpLocks/>
            <a:stCxn id="1108" idx="6"/>
            <a:endCxn id="1091" idx="3"/>
          </p:cNvCxnSpPr>
          <p:nvPr/>
        </p:nvCxnSpPr>
        <p:spPr>
          <a:xfrm>
            <a:off x="7306582" y="390867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5" name="연결선: 꺾임 1284">
            <a:extLst>
              <a:ext uri="{FF2B5EF4-FFF2-40B4-BE49-F238E27FC236}">
                <a16:creationId xmlns:a16="http://schemas.microsoft.com/office/drawing/2014/main" id="{50565288-B7A5-45B0-EBE5-51ABFF0A4866}"/>
              </a:ext>
            </a:extLst>
          </p:cNvPr>
          <p:cNvCxnSpPr>
            <a:cxnSpLocks/>
            <a:stCxn id="1181" idx="6"/>
            <a:endCxn id="1144" idx="3"/>
          </p:cNvCxnSpPr>
          <p:nvPr/>
        </p:nvCxnSpPr>
        <p:spPr>
          <a:xfrm>
            <a:off x="8142403" y="523633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8" name="연결선: 꺾임 1287">
            <a:extLst>
              <a:ext uri="{FF2B5EF4-FFF2-40B4-BE49-F238E27FC236}">
                <a16:creationId xmlns:a16="http://schemas.microsoft.com/office/drawing/2014/main" id="{D77905C8-6EF9-555D-4009-F880529ED759}"/>
              </a:ext>
            </a:extLst>
          </p:cNvPr>
          <p:cNvCxnSpPr>
            <a:cxnSpLocks/>
            <a:stCxn id="1242" idx="6"/>
            <a:endCxn id="1227" idx="3"/>
          </p:cNvCxnSpPr>
          <p:nvPr/>
        </p:nvCxnSpPr>
        <p:spPr>
          <a:xfrm>
            <a:off x="8984913" y="6561119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695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7ACA9-FB98-E872-0641-858C0BCCB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17374BCF-21AD-0A90-2F32-6B27EEE77DB2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TB6600 DIP Switch</a:t>
            </a:r>
            <a:r>
              <a:rPr lang="ko-KR" altLang="en-US" sz="3000" dirty="0"/>
              <a:t> 설정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9791044-F5E6-E6D4-ACAF-523AC6A4B5CC}"/>
              </a:ext>
            </a:extLst>
          </p:cNvPr>
          <p:cNvGrpSpPr/>
          <p:nvPr/>
        </p:nvGrpSpPr>
        <p:grpSpPr>
          <a:xfrm>
            <a:off x="1253314" y="1117600"/>
            <a:ext cx="3902886" cy="5181600"/>
            <a:chOff x="542114" y="939800"/>
            <a:chExt cx="3902886" cy="5181600"/>
          </a:xfrm>
        </p:grpSpPr>
        <p:pic>
          <p:nvPicPr>
            <p:cNvPr id="10" name="그림 9" descr="전자제품, 전자 공학, 전기 배선, 회로 구성요소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1ED961F9-D78B-3510-8A65-E66556368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949" b="89906" l="9960" r="89906">
                          <a14:foregroundMark x1="23529" y1="8356" x2="22794" y2="7955"/>
                          <a14:foregroundMark x1="22059" y1="6885" x2="21457" y2="5949"/>
                          <a14:backgroundMark x1="78877" y1="29813" x2="79278" y2="34291"/>
                          <a14:backgroundMark x1="79278" y1="48730" x2="80013" y2="633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42" t="3224" r="20984" b="15824"/>
            <a:stretch/>
          </p:blipFill>
          <p:spPr>
            <a:xfrm>
              <a:off x="542114" y="939800"/>
              <a:ext cx="3902886" cy="518160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5FACC0C-DF0A-4D4A-5716-142B0B363B93}"/>
                </a:ext>
              </a:extLst>
            </p:cNvPr>
            <p:cNvSpPr/>
            <p:nvPr/>
          </p:nvSpPr>
          <p:spPr>
            <a:xfrm>
              <a:off x="906780" y="2499360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40B37E-DAAB-84A8-487A-A2F1AA48DA07}"/>
                </a:ext>
              </a:extLst>
            </p:cNvPr>
            <p:cNvSpPr/>
            <p:nvPr/>
          </p:nvSpPr>
          <p:spPr>
            <a:xfrm>
              <a:off x="853440" y="4371935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림 45" descr="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FF0F608-4F17-E0FD-99E6-A7B1D224F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29310"/>
            <a:ext cx="3695700" cy="3695700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4838D78-968B-81BC-E990-BB1B3DC0D0F0}"/>
              </a:ext>
            </a:extLst>
          </p:cNvPr>
          <p:cNvSpPr/>
          <p:nvPr/>
        </p:nvSpPr>
        <p:spPr>
          <a:xfrm>
            <a:off x="7371080" y="1778000"/>
            <a:ext cx="1493520" cy="698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73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6709F266-FB33-C825-FDB1-E5CBCEB1C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3838"/>
            <a:ext cx="12192000" cy="640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37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63"/>
    </mc:Choice>
    <mc:Fallback>
      <p:transition spd="slow" advTm="77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E9A2707-A726-11C6-CC5C-31A0D6EA9F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b="49329"/>
          <a:stretch/>
        </p:blipFill>
        <p:spPr>
          <a:xfrm>
            <a:off x="3434001" y="1924842"/>
            <a:ext cx="3381205" cy="400126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B3ACD2-0160-4041-4C90-4D051CB35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3" y="1872366"/>
            <a:ext cx="3837587" cy="410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3. Protocol(</a:t>
            </a:r>
            <a:r>
              <a:rPr lang="en-US" altLang="ko-KR" sz="3000" b="1" dirty="0">
                <a:solidFill>
                  <a:srgbClr val="FF0000"/>
                </a:solidFill>
              </a:rPr>
              <a:t>TO-BE, v1.2.1</a:t>
            </a:r>
            <a:r>
              <a:rPr lang="en-US" altLang="ko-KR" sz="3000" dirty="0"/>
              <a:t>)</a:t>
            </a:r>
            <a:endParaRPr lang="ko-KR" altLang="en-US" sz="3000" dirty="0"/>
          </a:p>
        </p:txBody>
      </p:sp>
      <p:pic>
        <p:nvPicPr>
          <p:cNvPr id="3" name="그림 2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4D6E8F71-3CE3-4407-BC8B-203722D491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404"/>
          <a:stretch/>
        </p:blipFill>
        <p:spPr>
          <a:xfrm>
            <a:off x="170409" y="822858"/>
            <a:ext cx="3491630" cy="838794"/>
          </a:xfrm>
          <a:prstGeom prst="rect">
            <a:avLst/>
          </a:prstGeom>
        </p:spPr>
      </p:pic>
      <p:pic>
        <p:nvPicPr>
          <p:cNvPr id="5" name="그림 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40C7361-FB01-F608-E104-B88675337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2" b="24892"/>
          <a:stretch/>
        </p:blipFill>
        <p:spPr>
          <a:xfrm>
            <a:off x="6587167" y="2033875"/>
            <a:ext cx="2702399" cy="3299102"/>
          </a:xfrm>
          <a:prstGeom prst="rect">
            <a:avLst/>
          </a:prstGeom>
        </p:spPr>
      </p:pic>
      <p:pic>
        <p:nvPicPr>
          <p:cNvPr id="15" name="그림 1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7D9F7EF2-EB9B-6259-8CC2-2BF8109EB2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03"/>
          <a:stretch/>
        </p:blipFill>
        <p:spPr>
          <a:xfrm>
            <a:off x="9432436" y="2203406"/>
            <a:ext cx="2589156" cy="32476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F7A753E-4040-BAA1-602A-1DF574D629A4}"/>
              </a:ext>
            </a:extLst>
          </p:cNvPr>
          <p:cNvSpPr/>
          <p:nvPr/>
        </p:nvSpPr>
        <p:spPr>
          <a:xfrm>
            <a:off x="2967039" y="4875926"/>
            <a:ext cx="44767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1DEAD7-65BB-13D5-D3EF-1F292EA08793}"/>
              </a:ext>
            </a:extLst>
          </p:cNvPr>
          <p:cNvSpPr/>
          <p:nvPr/>
        </p:nvSpPr>
        <p:spPr>
          <a:xfrm>
            <a:off x="1902620" y="4875926"/>
            <a:ext cx="571500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5FD276-3BE7-D3ED-C61D-E6DA069604EC}"/>
              </a:ext>
            </a:extLst>
          </p:cNvPr>
          <p:cNvSpPr/>
          <p:nvPr/>
        </p:nvSpPr>
        <p:spPr>
          <a:xfrm>
            <a:off x="1740694" y="2839671"/>
            <a:ext cx="35004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2E6C60-E13E-04E2-34EE-07A1EE68903F}"/>
              </a:ext>
            </a:extLst>
          </p:cNvPr>
          <p:cNvSpPr/>
          <p:nvPr/>
        </p:nvSpPr>
        <p:spPr>
          <a:xfrm>
            <a:off x="2266950" y="2839671"/>
            <a:ext cx="138113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28113A3-C0F5-BDA5-85C9-C9E151D4E9CD}"/>
              </a:ext>
            </a:extLst>
          </p:cNvPr>
          <p:cNvCxnSpPr/>
          <p:nvPr/>
        </p:nvCxnSpPr>
        <p:spPr>
          <a:xfrm flipV="1">
            <a:off x="1754538" y="2771774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F13372B-D1D6-8E2B-4A64-06627BB3FF36}"/>
              </a:ext>
            </a:extLst>
          </p:cNvPr>
          <p:cNvCxnSpPr>
            <a:cxnSpLocks/>
          </p:cNvCxnSpPr>
          <p:nvPr/>
        </p:nvCxnSpPr>
        <p:spPr>
          <a:xfrm flipH="1" flipV="1">
            <a:off x="1754538" y="2800553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86EFC22-EAD1-625D-4324-36D0BBA67457}"/>
              </a:ext>
            </a:extLst>
          </p:cNvPr>
          <p:cNvCxnSpPr/>
          <p:nvPr/>
        </p:nvCxnSpPr>
        <p:spPr>
          <a:xfrm flipV="1">
            <a:off x="1987485" y="4779455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24C4A7-45C7-37A9-74C8-AD596E328670}"/>
              </a:ext>
            </a:extLst>
          </p:cNvPr>
          <p:cNvCxnSpPr>
            <a:cxnSpLocks/>
          </p:cNvCxnSpPr>
          <p:nvPr/>
        </p:nvCxnSpPr>
        <p:spPr>
          <a:xfrm flipH="1" flipV="1">
            <a:off x="1987485" y="4808234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4A0D6BC9-C742-2121-BB95-A818F4F19E39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</a:t>
            </a:r>
            <a:r>
              <a:rPr lang="ko-KR" altLang="en-US" b="1" dirty="0"/>
              <a:t>와 동일한 프로토콜을 사용합니다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7316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FF4487-ACBE-8348-D9FE-40191072A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844" y="0"/>
            <a:ext cx="4346312" cy="6858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4. Test GUI</a:t>
            </a:r>
            <a:endParaRPr lang="ko-KR" altLang="en-US" sz="30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41F6AC-1345-FE2E-C7C7-AEA76A7312F1}"/>
              </a:ext>
            </a:extLst>
          </p:cNvPr>
          <p:cNvSpPr/>
          <p:nvPr/>
        </p:nvSpPr>
        <p:spPr>
          <a:xfrm>
            <a:off x="4228500" y="476140"/>
            <a:ext cx="582375" cy="535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BCF4C6-08A6-CA47-6E49-02F06B1AB508}"/>
              </a:ext>
            </a:extLst>
          </p:cNvPr>
          <p:cNvSpPr txBox="1"/>
          <p:nvPr/>
        </p:nvSpPr>
        <p:spPr>
          <a:xfrm>
            <a:off x="2801631" y="892652"/>
            <a:ext cx="14632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2. </a:t>
            </a:r>
            <a:r>
              <a:rPr lang="ko-KR" altLang="en-US" sz="1500" dirty="0">
                <a:solidFill>
                  <a:srgbClr val="FF0000"/>
                </a:solidFill>
              </a:rPr>
              <a:t>토출구 선택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21AC92-0CED-8B9F-5765-F6DACE39C15C}"/>
              </a:ext>
            </a:extLst>
          </p:cNvPr>
          <p:cNvSpPr/>
          <p:nvPr/>
        </p:nvSpPr>
        <p:spPr>
          <a:xfrm>
            <a:off x="7876641" y="5590019"/>
            <a:ext cx="243312" cy="2134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347229-9505-97DB-FF9E-2D8C4A0EF132}"/>
              </a:ext>
            </a:extLst>
          </p:cNvPr>
          <p:cNvSpPr txBox="1"/>
          <p:nvPr/>
        </p:nvSpPr>
        <p:spPr>
          <a:xfrm>
            <a:off x="8245407" y="5776429"/>
            <a:ext cx="2887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1. </a:t>
            </a:r>
            <a:r>
              <a:rPr lang="en-US" altLang="ko-KR" sz="1500" dirty="0" err="1">
                <a:solidFill>
                  <a:srgbClr val="FF0000"/>
                </a:solidFill>
              </a:rPr>
              <a:t>Faduino</a:t>
            </a:r>
            <a:r>
              <a:rPr lang="ko-KR" altLang="en-US" sz="1500" dirty="0">
                <a:solidFill>
                  <a:srgbClr val="FF0000"/>
                </a:solidFill>
              </a:rPr>
              <a:t>의 </a:t>
            </a:r>
            <a:r>
              <a:rPr lang="en-US" altLang="ko-KR" sz="1500" dirty="0">
                <a:solidFill>
                  <a:srgbClr val="FF0000"/>
                </a:solidFill>
              </a:rPr>
              <a:t>COM port </a:t>
            </a:r>
            <a:r>
              <a:rPr lang="ko-KR" altLang="en-US" sz="1500" dirty="0">
                <a:solidFill>
                  <a:srgbClr val="FF0000"/>
                </a:solidFill>
              </a:rPr>
              <a:t>선택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75B8674-4E1F-EC30-A6BB-B74D303699FE}"/>
              </a:ext>
            </a:extLst>
          </p:cNvPr>
          <p:cNvSpPr/>
          <p:nvPr/>
        </p:nvSpPr>
        <p:spPr>
          <a:xfrm>
            <a:off x="5073201" y="1120682"/>
            <a:ext cx="2033709" cy="26892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94CE6-E0F6-A368-D72F-0D685D8E26AC}"/>
              </a:ext>
            </a:extLst>
          </p:cNvPr>
          <p:cNvSpPr txBox="1"/>
          <p:nvPr/>
        </p:nvSpPr>
        <p:spPr>
          <a:xfrm>
            <a:off x="7206244" y="3080062"/>
            <a:ext cx="35871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3. </a:t>
            </a:r>
            <a:r>
              <a:rPr lang="ko-KR" altLang="en-US" sz="1500" dirty="0" err="1">
                <a:solidFill>
                  <a:srgbClr val="FF0000"/>
                </a:solidFill>
              </a:rPr>
              <a:t>토출할</a:t>
            </a:r>
            <a:r>
              <a:rPr lang="ko-KR" altLang="en-US" sz="1500" dirty="0">
                <a:solidFill>
                  <a:srgbClr val="FF0000"/>
                </a:solidFill>
              </a:rPr>
              <a:t> 용량을 키패드를 이용해 입력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A586D5-1FE2-8F3B-F074-499BCF3C0F15}"/>
              </a:ext>
            </a:extLst>
          </p:cNvPr>
          <p:cNvSpPr/>
          <p:nvPr/>
        </p:nvSpPr>
        <p:spPr>
          <a:xfrm>
            <a:off x="5650307" y="3904822"/>
            <a:ext cx="155593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A117EF-3B77-CE2B-9B12-5FA6D0DDF82D}"/>
              </a:ext>
            </a:extLst>
          </p:cNvPr>
          <p:cNvSpPr txBox="1"/>
          <p:nvPr/>
        </p:nvSpPr>
        <p:spPr>
          <a:xfrm>
            <a:off x="8055199" y="5140427"/>
            <a:ext cx="30666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8. Set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설정</a:t>
            </a:r>
            <a:r>
              <a:rPr lang="en-US" altLang="ko-KR" sz="15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F1C1E9-8A42-D08A-E5C0-F0B237BFC9E5}"/>
              </a:ext>
            </a:extLst>
          </p:cNvPr>
          <p:cNvSpPr txBox="1"/>
          <p:nvPr/>
        </p:nvSpPr>
        <p:spPr>
          <a:xfrm>
            <a:off x="6149381" y="5821646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7. 0~300 </a:t>
            </a:r>
            <a:r>
              <a:rPr lang="ko-KR" altLang="en-US" sz="1500" dirty="0">
                <a:solidFill>
                  <a:srgbClr val="FF0000"/>
                </a:solidFill>
              </a:rPr>
              <a:t>범위의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선택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37AD3B6-8315-F225-1D37-821BB5EA51E1}"/>
              </a:ext>
            </a:extLst>
          </p:cNvPr>
          <p:cNvSpPr/>
          <p:nvPr/>
        </p:nvSpPr>
        <p:spPr>
          <a:xfrm>
            <a:off x="6625597" y="4807140"/>
            <a:ext cx="853305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6D9B2E-F741-5042-8B03-42A0971F9CD1}"/>
              </a:ext>
            </a:extLst>
          </p:cNvPr>
          <p:cNvSpPr txBox="1"/>
          <p:nvPr/>
        </p:nvSpPr>
        <p:spPr>
          <a:xfrm>
            <a:off x="5325689" y="4354378"/>
            <a:ext cx="24048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4. </a:t>
            </a:r>
            <a:r>
              <a:rPr lang="ko-KR" altLang="en-US" sz="1500" dirty="0">
                <a:solidFill>
                  <a:srgbClr val="FF0000"/>
                </a:solidFill>
              </a:rPr>
              <a:t>사용자 이름 입력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8EDBFC-16CC-A3B7-2AE5-0519913AC092}"/>
              </a:ext>
            </a:extLst>
          </p:cNvPr>
          <p:cNvSpPr/>
          <p:nvPr/>
        </p:nvSpPr>
        <p:spPr>
          <a:xfrm>
            <a:off x="7515144" y="4935359"/>
            <a:ext cx="668633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61B38C2-1DE9-92F9-7BA3-22CB7C418555}"/>
              </a:ext>
            </a:extLst>
          </p:cNvPr>
          <p:cNvSpPr/>
          <p:nvPr/>
        </p:nvSpPr>
        <p:spPr>
          <a:xfrm>
            <a:off x="7478902" y="5197203"/>
            <a:ext cx="657118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34E500-099D-44D5-C90D-B30E0289277D}"/>
              </a:ext>
            </a:extLst>
          </p:cNvPr>
          <p:cNvSpPr txBox="1"/>
          <p:nvPr/>
        </p:nvSpPr>
        <p:spPr>
          <a:xfrm>
            <a:off x="8055199" y="5440006"/>
            <a:ext cx="22988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9. </a:t>
            </a:r>
            <a:r>
              <a:rPr lang="en-US" altLang="ko-KR" sz="1500" dirty="0" err="1">
                <a:solidFill>
                  <a:srgbClr val="FF0000"/>
                </a:solidFill>
              </a:rPr>
              <a:t>Extr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준비</a:t>
            </a:r>
            <a:endParaRPr lang="en-US" altLang="ko-KR" sz="1500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C85BEA-6AD5-3E9B-89E5-8BE25D6B304A}"/>
              </a:ext>
            </a:extLst>
          </p:cNvPr>
          <p:cNvSpPr txBox="1"/>
          <p:nvPr/>
        </p:nvSpPr>
        <p:spPr>
          <a:xfrm>
            <a:off x="292289" y="3440606"/>
            <a:ext cx="362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/>
              <a:t>dosing_test_app_</a:t>
            </a:r>
            <a:r>
              <a:rPr lang="en-US" altLang="ko-KR" b="1" i="1" dirty="0">
                <a:solidFill>
                  <a:srgbClr val="FF0000"/>
                </a:solidFill>
              </a:rPr>
              <a:t>v1.2.1</a:t>
            </a:r>
            <a:r>
              <a:rPr lang="en-US" altLang="ko-KR" i="1" dirty="0"/>
              <a:t>.exe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2E09F42-2F85-9083-9BBE-AC2AD04BBD7B}"/>
              </a:ext>
            </a:extLst>
          </p:cNvPr>
          <p:cNvSpPr/>
          <p:nvPr/>
        </p:nvSpPr>
        <p:spPr>
          <a:xfrm>
            <a:off x="4059515" y="4943627"/>
            <a:ext cx="2334416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C6ACC7-4E92-16C1-718A-0BA66484D96D}"/>
              </a:ext>
            </a:extLst>
          </p:cNvPr>
          <p:cNvSpPr txBox="1"/>
          <p:nvPr/>
        </p:nvSpPr>
        <p:spPr>
          <a:xfrm>
            <a:off x="3926928" y="5775480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6. </a:t>
            </a:r>
            <a:r>
              <a:rPr lang="ko-KR" altLang="en-US" sz="1500" dirty="0">
                <a:solidFill>
                  <a:srgbClr val="FF0000"/>
                </a:solidFill>
              </a:rPr>
              <a:t>약물 명 입력</a:t>
            </a:r>
            <a:r>
              <a:rPr lang="en-US" altLang="ko-KR" sz="1500" dirty="0">
                <a:solidFill>
                  <a:srgbClr val="FF0000"/>
                </a:solidFill>
              </a:rPr>
              <a:t>(deprecated)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9EEA096-BB49-D2CE-5A61-40B4B2320560}"/>
              </a:ext>
            </a:extLst>
          </p:cNvPr>
          <p:cNvSpPr/>
          <p:nvPr/>
        </p:nvSpPr>
        <p:spPr>
          <a:xfrm>
            <a:off x="7277230" y="3908574"/>
            <a:ext cx="96817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2A5C6-AFFD-F483-4C38-0B9AFD3396D7}"/>
              </a:ext>
            </a:extLst>
          </p:cNvPr>
          <p:cNvSpPr txBox="1"/>
          <p:nvPr/>
        </p:nvSpPr>
        <p:spPr>
          <a:xfrm>
            <a:off x="8278933" y="4164672"/>
            <a:ext cx="24048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5. </a:t>
            </a:r>
            <a:r>
              <a:rPr lang="ko-KR" altLang="en-US" sz="1500" dirty="0">
                <a:solidFill>
                  <a:srgbClr val="FF0000"/>
                </a:solidFill>
              </a:rPr>
              <a:t>약물의 가중치 입력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en-US" altLang="ko-KR" sz="1500" dirty="0">
                <a:solidFill>
                  <a:srgbClr val="FF0000"/>
                </a:solidFill>
              </a:rPr>
              <a:t>(ex.</a:t>
            </a:r>
            <a:r>
              <a:rPr lang="ko-KR" altLang="en-US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>
                <a:solidFill>
                  <a:srgbClr val="FF0000"/>
                </a:solidFill>
              </a:rPr>
              <a:t>10%</a:t>
            </a:r>
            <a:r>
              <a:rPr lang="ko-KR" altLang="en-US" sz="1500" dirty="0">
                <a:solidFill>
                  <a:srgbClr val="FF0000"/>
                </a:solidFill>
              </a:rPr>
              <a:t>인 경우</a:t>
            </a:r>
            <a:r>
              <a:rPr lang="en-US" altLang="ko-KR" sz="1500" dirty="0">
                <a:solidFill>
                  <a:srgbClr val="FF0000"/>
                </a:solidFill>
              </a:rPr>
              <a:t>, 1.1)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FD67165-EA48-C4AD-BABD-4A3234333261}"/>
              </a:ext>
            </a:extLst>
          </p:cNvPr>
          <p:cNvCxnSpPr>
            <a:cxnSpLocks/>
          </p:cNvCxnSpPr>
          <p:nvPr/>
        </p:nvCxnSpPr>
        <p:spPr>
          <a:xfrm flipV="1">
            <a:off x="4059514" y="4957449"/>
            <a:ext cx="2310674" cy="8435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30C7487-50D2-D6D6-D44D-E08CD64D3DD9}"/>
              </a:ext>
            </a:extLst>
          </p:cNvPr>
          <p:cNvCxnSpPr>
            <a:cxnSpLocks/>
          </p:cNvCxnSpPr>
          <p:nvPr/>
        </p:nvCxnSpPr>
        <p:spPr>
          <a:xfrm flipH="1" flipV="1">
            <a:off x="4264928" y="5062291"/>
            <a:ext cx="2074328" cy="6965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A52A3E1-9226-6A58-0FC1-2C10216CD8AD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</a:t>
            </a:r>
            <a:r>
              <a:rPr lang="ko-KR" altLang="en-US" b="1" dirty="0"/>
              <a:t>와 동일한 프로그램을 사용합니다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44100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530</Words>
  <Application>Microsoft Office PowerPoint</Application>
  <PresentationFormat>와이드스크린</PresentationFormat>
  <Paragraphs>94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Consolas</vt:lpstr>
      <vt:lpstr>Office 테마</vt:lpstr>
      <vt:lpstr>Pharm Syrup Ultra Firmware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Despenser 개발보고서</dc:title>
  <dc:creator>박 찬</dc:creator>
  <cp:lastModifiedBy>3353</cp:lastModifiedBy>
  <cp:revision>66</cp:revision>
  <dcterms:created xsi:type="dcterms:W3CDTF">2023-04-30T02:35:06Z</dcterms:created>
  <dcterms:modified xsi:type="dcterms:W3CDTF">2025-07-04T14:22:33Z</dcterms:modified>
</cp:coreProperties>
</file>

<file path=docProps/thumbnail.jpeg>
</file>